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11" r:id="rId3"/>
    <p:sldId id="281" r:id="rId4"/>
    <p:sldId id="364" r:id="rId5"/>
    <p:sldId id="313" r:id="rId6"/>
    <p:sldId id="365" r:id="rId7"/>
    <p:sldId id="357" r:id="rId8"/>
    <p:sldId id="366" r:id="rId9"/>
    <p:sldId id="356" r:id="rId10"/>
    <p:sldId id="367" r:id="rId11"/>
    <p:sldId id="355" r:id="rId12"/>
    <p:sldId id="368" r:id="rId13"/>
    <p:sldId id="354" r:id="rId14"/>
    <p:sldId id="369" r:id="rId15"/>
    <p:sldId id="353" r:id="rId16"/>
    <p:sldId id="370" r:id="rId17"/>
    <p:sldId id="358" r:id="rId18"/>
    <p:sldId id="371" r:id="rId19"/>
    <p:sldId id="352" r:id="rId20"/>
    <p:sldId id="372" r:id="rId21"/>
    <p:sldId id="359" r:id="rId22"/>
    <p:sldId id="373" r:id="rId23"/>
    <p:sldId id="360" r:id="rId24"/>
    <p:sldId id="374" r:id="rId25"/>
    <p:sldId id="363" r:id="rId26"/>
    <p:sldId id="375" r:id="rId27"/>
    <p:sldId id="362" r:id="rId28"/>
    <p:sldId id="376" r:id="rId29"/>
    <p:sldId id="361" r:id="rId30"/>
    <p:sldId id="377" r:id="rId31"/>
    <p:sldId id="277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76EA35-48DF-4400-8CE3-89884F47554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8AC2C12-2F82-43EB-A712-875C1D5B3A24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E4E8AAA9-10D6-41F4-B589-7E440073B687}" type="parTrans" cxnId="{E78073E9-EA80-4338-AECE-D1EC2FD79496}">
      <dgm:prSet/>
      <dgm:spPr/>
      <dgm:t>
        <a:bodyPr/>
        <a:lstStyle/>
        <a:p>
          <a:endParaRPr lang="zh-CN" altLang="en-US"/>
        </a:p>
      </dgm:t>
    </dgm:pt>
    <dgm:pt modelId="{96C825D6-7015-4F8F-9A09-C1643A57AF07}" type="sibTrans" cxnId="{E78073E9-EA80-4338-AECE-D1EC2FD79496}">
      <dgm:prSet/>
      <dgm:spPr/>
      <dgm:t>
        <a:bodyPr/>
        <a:lstStyle/>
        <a:p>
          <a:endParaRPr lang="zh-CN" altLang="en-US"/>
        </a:p>
      </dgm:t>
    </dgm:pt>
    <dgm:pt modelId="{AFAD3BEE-0000-4A92-BAF9-03BF59E8125A}" type="pres">
      <dgm:prSet presAssocID="{4176EA35-48DF-4400-8CE3-89884F47554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120D7DA-2AC5-4D07-B1A7-A6894E7474F7}" type="pres">
      <dgm:prSet presAssocID="{38AC2C12-2F82-43EB-A712-875C1D5B3A24}" presName="circle1" presStyleLbl="node1" presStyleIdx="0" presStyleCnt="1"/>
      <dgm:spPr/>
    </dgm:pt>
    <dgm:pt modelId="{FAB04F3A-612D-4E50-9F50-E90687308DD6}" type="pres">
      <dgm:prSet presAssocID="{38AC2C12-2F82-43EB-A712-875C1D5B3A24}" presName="space" presStyleCnt="0"/>
      <dgm:spPr/>
    </dgm:pt>
    <dgm:pt modelId="{9B5AD8C9-0930-4BA5-AC4D-846CAD6952BA}" type="pres">
      <dgm:prSet presAssocID="{38AC2C12-2F82-43EB-A712-875C1D5B3A24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7B51C6E9-5A25-416E-8CAF-D1EA144CFB07}" type="pres">
      <dgm:prSet presAssocID="{38AC2C12-2F82-43EB-A712-875C1D5B3A24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F160E72-A273-4EE3-B16A-DC775B3411E9}" type="presOf" srcId="{4176EA35-48DF-4400-8CE3-89884F47554C}" destId="{AFAD3BEE-0000-4A92-BAF9-03BF59E8125A}" srcOrd="0" destOrd="0" presId="urn:microsoft.com/office/officeart/2005/8/layout/target3"/>
    <dgm:cxn modelId="{E78073E9-EA80-4338-AECE-D1EC2FD79496}" srcId="{4176EA35-48DF-4400-8CE3-89884F47554C}" destId="{38AC2C12-2F82-43EB-A712-875C1D5B3A24}" srcOrd="0" destOrd="0" parTransId="{E4E8AAA9-10D6-41F4-B589-7E440073B687}" sibTransId="{96C825D6-7015-4F8F-9A09-C1643A57AF07}"/>
    <dgm:cxn modelId="{BA20C6FE-615C-455A-B9BE-48A192714AC8}" type="presOf" srcId="{38AC2C12-2F82-43EB-A712-875C1D5B3A24}" destId="{7B51C6E9-5A25-416E-8CAF-D1EA144CFB07}" srcOrd="1" destOrd="0" presId="urn:microsoft.com/office/officeart/2005/8/layout/target3"/>
    <dgm:cxn modelId="{156586BE-7CF7-4C88-B98A-DD2BF67A716C}" type="presOf" srcId="{38AC2C12-2F82-43EB-A712-875C1D5B3A24}" destId="{9B5AD8C9-0930-4BA5-AC4D-846CAD6952BA}" srcOrd="0" destOrd="0" presId="urn:microsoft.com/office/officeart/2005/8/layout/target3"/>
    <dgm:cxn modelId="{23D055FC-E851-43B7-A8EA-692C2628FC56}" type="presParOf" srcId="{AFAD3BEE-0000-4A92-BAF9-03BF59E8125A}" destId="{C120D7DA-2AC5-4D07-B1A7-A6894E7474F7}" srcOrd="0" destOrd="0" presId="urn:microsoft.com/office/officeart/2005/8/layout/target3"/>
    <dgm:cxn modelId="{5F228DC3-8E7B-475C-A7B5-F19C9267BBD2}" type="presParOf" srcId="{AFAD3BEE-0000-4A92-BAF9-03BF59E8125A}" destId="{FAB04F3A-612D-4E50-9F50-E90687308DD6}" srcOrd="1" destOrd="0" presId="urn:microsoft.com/office/officeart/2005/8/layout/target3"/>
    <dgm:cxn modelId="{95A22DDE-B18C-45F3-AC7F-D7099940DDD4}" type="presParOf" srcId="{AFAD3BEE-0000-4A92-BAF9-03BF59E8125A}" destId="{9B5AD8C9-0930-4BA5-AC4D-846CAD6952BA}" srcOrd="2" destOrd="0" presId="urn:microsoft.com/office/officeart/2005/8/layout/target3"/>
    <dgm:cxn modelId="{DFDB46A4-92C3-42CF-92A3-B09373429C76}" type="presParOf" srcId="{AFAD3BEE-0000-4A92-BAF9-03BF59E8125A}" destId="{7B51C6E9-5A25-416E-8CAF-D1EA144CFB0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AEC8A0F-4B05-4359-9DE4-1DAC4E9733F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AD9FA40-57B1-4981-8215-4FA54056E563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中需要注意的问题与矫正</a:t>
          </a:r>
          <a:r>
            <a:rPr lang="en-US" b="1" dirty="0" smtClean="0">
              <a:latin typeface="楷体" pitchFamily="49" charset="-122"/>
              <a:ea typeface="楷体" pitchFamily="49" charset="-122"/>
            </a:rPr>
            <a:t/>
          </a:r>
          <a:br>
            <a:rPr lang="en-US" b="1" dirty="0" smtClean="0">
              <a:latin typeface="楷体" pitchFamily="49" charset="-122"/>
              <a:ea typeface="楷体" pitchFamily="49" charset="-122"/>
            </a:rPr>
          </a:br>
          <a:endParaRPr lang="zh-CN" b="1" dirty="0">
            <a:latin typeface="楷体" pitchFamily="49" charset="-122"/>
            <a:ea typeface="楷体" pitchFamily="49" charset="-122"/>
          </a:endParaRPr>
        </a:p>
      </dgm:t>
    </dgm:pt>
    <dgm:pt modelId="{6B4F9C61-1383-49DC-9DA6-E8DE77B19D66}" type="parTrans" cxnId="{A3420AAF-BA3A-486F-8442-D1BA9AC2A38B}">
      <dgm:prSet/>
      <dgm:spPr/>
      <dgm:t>
        <a:bodyPr/>
        <a:lstStyle/>
        <a:p>
          <a:endParaRPr lang="zh-CN" altLang="en-US"/>
        </a:p>
      </dgm:t>
    </dgm:pt>
    <dgm:pt modelId="{7DF17712-3D3E-4684-8E2D-DF4FE55F9F1F}" type="sibTrans" cxnId="{A3420AAF-BA3A-486F-8442-D1BA9AC2A38B}">
      <dgm:prSet/>
      <dgm:spPr/>
      <dgm:t>
        <a:bodyPr/>
        <a:lstStyle/>
        <a:p>
          <a:endParaRPr lang="zh-CN" altLang="en-US"/>
        </a:p>
      </dgm:t>
    </dgm:pt>
    <dgm:pt modelId="{7D5CCF3E-2215-4435-9352-DCF5C7BF2B27}" type="pres">
      <dgm:prSet presAssocID="{0AEC8A0F-4B05-4359-9DE4-1DAC4E9733F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A583C82-24EF-468C-8585-BB07BE8FEA54}" type="pres">
      <dgm:prSet presAssocID="{0AD9FA40-57B1-4981-8215-4FA54056E563}" presName="circle1" presStyleLbl="node1" presStyleIdx="0" presStyleCnt="1"/>
      <dgm:spPr/>
    </dgm:pt>
    <dgm:pt modelId="{9CBEA962-84BF-4848-A612-661486AFE0F0}" type="pres">
      <dgm:prSet presAssocID="{0AD9FA40-57B1-4981-8215-4FA54056E563}" presName="space" presStyleCnt="0"/>
      <dgm:spPr/>
    </dgm:pt>
    <dgm:pt modelId="{9EFC9F3A-E62E-49AD-9C8B-3883142D1719}" type="pres">
      <dgm:prSet presAssocID="{0AD9FA40-57B1-4981-8215-4FA54056E563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4E40DD0B-702C-426F-85AE-6D295808F29C}" type="pres">
      <dgm:prSet presAssocID="{0AD9FA40-57B1-4981-8215-4FA54056E56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1A18925-6318-45D6-8BFA-27704B80F8F8}" type="presOf" srcId="{0AD9FA40-57B1-4981-8215-4FA54056E563}" destId="{9EFC9F3A-E62E-49AD-9C8B-3883142D1719}" srcOrd="0" destOrd="0" presId="urn:microsoft.com/office/officeart/2005/8/layout/target3"/>
    <dgm:cxn modelId="{113C2DC6-0E30-47FA-8246-3FE055F958F0}" type="presOf" srcId="{0AEC8A0F-4B05-4359-9DE4-1DAC4E9733F0}" destId="{7D5CCF3E-2215-4435-9352-DCF5C7BF2B27}" srcOrd="0" destOrd="0" presId="urn:microsoft.com/office/officeart/2005/8/layout/target3"/>
    <dgm:cxn modelId="{1E0BBFF6-4487-471B-8924-714C8BE1543A}" type="presOf" srcId="{0AD9FA40-57B1-4981-8215-4FA54056E563}" destId="{4E40DD0B-702C-426F-85AE-6D295808F29C}" srcOrd="1" destOrd="0" presId="urn:microsoft.com/office/officeart/2005/8/layout/target3"/>
    <dgm:cxn modelId="{A3420AAF-BA3A-486F-8442-D1BA9AC2A38B}" srcId="{0AEC8A0F-4B05-4359-9DE4-1DAC4E9733F0}" destId="{0AD9FA40-57B1-4981-8215-4FA54056E563}" srcOrd="0" destOrd="0" parTransId="{6B4F9C61-1383-49DC-9DA6-E8DE77B19D66}" sibTransId="{7DF17712-3D3E-4684-8E2D-DF4FE55F9F1F}"/>
    <dgm:cxn modelId="{B75E76E1-2DBC-4B92-AD5C-87BDC25F6D14}" type="presParOf" srcId="{7D5CCF3E-2215-4435-9352-DCF5C7BF2B27}" destId="{5A583C82-24EF-468C-8585-BB07BE8FEA54}" srcOrd="0" destOrd="0" presId="urn:microsoft.com/office/officeart/2005/8/layout/target3"/>
    <dgm:cxn modelId="{C42B327F-619A-4249-BACC-FE2884C6E387}" type="presParOf" srcId="{7D5CCF3E-2215-4435-9352-DCF5C7BF2B27}" destId="{9CBEA962-84BF-4848-A612-661486AFE0F0}" srcOrd="1" destOrd="0" presId="urn:microsoft.com/office/officeart/2005/8/layout/target3"/>
    <dgm:cxn modelId="{7E15D418-C758-4AF9-83A6-4BDD72CA8BB5}" type="presParOf" srcId="{7D5CCF3E-2215-4435-9352-DCF5C7BF2B27}" destId="{9EFC9F3A-E62E-49AD-9C8B-3883142D1719}" srcOrd="2" destOrd="0" presId="urn:microsoft.com/office/officeart/2005/8/layout/target3"/>
    <dgm:cxn modelId="{E0381F89-BBF0-47BC-923F-A2C4282BFA25}" type="presParOf" srcId="{7D5CCF3E-2215-4435-9352-DCF5C7BF2B27}" destId="{4E40DD0B-702C-426F-85AE-6D295808F29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54FB691-C16D-421A-B95A-36FDDF65346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F614A43-77DF-47CC-BA75-9883EE223E66}">
      <dgm:prSet/>
      <dgm:spPr/>
      <dgm:t>
        <a:bodyPr/>
        <a:lstStyle/>
        <a:p>
          <a:pPr rtl="0"/>
          <a:r>
            <a:rPr lang="zh-CN" b="1" dirty="0" smtClean="0">
              <a:latin typeface="楷体" pitchFamily="49" charset="-122"/>
              <a:ea typeface="楷体" pitchFamily="49" charset="-122"/>
            </a:rPr>
            <a:t>二、课题</a:t>
          </a:r>
          <a:r>
            <a:rPr lang="zh-CN" b="1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>
              <a:latin typeface="楷体" pitchFamily="49" charset="-122"/>
              <a:ea typeface="楷体" pitchFamily="49" charset="-122"/>
            </a:rPr>
            <a:t/>
          </a:r>
          <a:br>
            <a:rPr lang="en-US" b="1" dirty="0" smtClean="0">
              <a:latin typeface="楷体" pitchFamily="49" charset="-122"/>
              <a:ea typeface="楷体" pitchFamily="49" charset="-122"/>
            </a:rPr>
          </a:br>
          <a:endParaRPr lang="zh-CN" b="1" dirty="0">
            <a:latin typeface="楷体" pitchFamily="49" charset="-122"/>
            <a:ea typeface="楷体" pitchFamily="49" charset="-122"/>
          </a:endParaRPr>
        </a:p>
      </dgm:t>
    </dgm:pt>
    <dgm:pt modelId="{56C88615-2A9A-45FF-B780-4CDF3314AB8B}" type="parTrans" cxnId="{DB4D15DD-EE71-4666-8582-EA8E880D800B}">
      <dgm:prSet/>
      <dgm:spPr/>
      <dgm:t>
        <a:bodyPr/>
        <a:lstStyle/>
        <a:p>
          <a:endParaRPr lang="zh-CN" altLang="en-US"/>
        </a:p>
      </dgm:t>
    </dgm:pt>
    <dgm:pt modelId="{9D96EB97-573C-4E3D-A628-DDB7F25F7743}" type="sibTrans" cxnId="{DB4D15DD-EE71-4666-8582-EA8E880D800B}">
      <dgm:prSet/>
      <dgm:spPr/>
      <dgm:t>
        <a:bodyPr/>
        <a:lstStyle/>
        <a:p>
          <a:endParaRPr lang="zh-CN" altLang="en-US"/>
        </a:p>
      </dgm:t>
    </dgm:pt>
    <dgm:pt modelId="{66D8AC8B-AA24-4C60-B6FA-B69C87D4036A}" type="pres">
      <dgm:prSet presAssocID="{D54FB691-C16D-421A-B95A-36FDDF65346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DE492EB-E409-42EA-B783-C80DF8DDCA4F}" type="pres">
      <dgm:prSet presAssocID="{8F614A43-77DF-47CC-BA75-9883EE223E66}" presName="circle1" presStyleLbl="node1" presStyleIdx="0" presStyleCnt="1"/>
      <dgm:spPr/>
    </dgm:pt>
    <dgm:pt modelId="{D8764390-CDD9-4701-AC3B-227FDAA70B3D}" type="pres">
      <dgm:prSet presAssocID="{8F614A43-77DF-47CC-BA75-9883EE223E66}" presName="space" presStyleCnt="0"/>
      <dgm:spPr/>
    </dgm:pt>
    <dgm:pt modelId="{3A22FDC4-AA2A-4479-B201-BBB08B93FADF}" type="pres">
      <dgm:prSet presAssocID="{8F614A43-77DF-47CC-BA75-9883EE223E66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4ADCAE21-4542-4AD3-8FB9-1023A4F08037}" type="pres">
      <dgm:prSet presAssocID="{8F614A43-77DF-47CC-BA75-9883EE223E6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DE938AE-A81D-45DC-AC70-E16D99A3E1B6}" type="presOf" srcId="{D54FB691-C16D-421A-B95A-36FDDF65346F}" destId="{66D8AC8B-AA24-4C60-B6FA-B69C87D4036A}" srcOrd="0" destOrd="0" presId="urn:microsoft.com/office/officeart/2005/8/layout/target3"/>
    <dgm:cxn modelId="{110CBF5C-BE7E-4E45-BE49-CCF5FC2C0242}" type="presOf" srcId="{8F614A43-77DF-47CC-BA75-9883EE223E66}" destId="{3A22FDC4-AA2A-4479-B201-BBB08B93FADF}" srcOrd="0" destOrd="0" presId="urn:microsoft.com/office/officeart/2005/8/layout/target3"/>
    <dgm:cxn modelId="{DB4D15DD-EE71-4666-8582-EA8E880D800B}" srcId="{D54FB691-C16D-421A-B95A-36FDDF65346F}" destId="{8F614A43-77DF-47CC-BA75-9883EE223E66}" srcOrd="0" destOrd="0" parTransId="{56C88615-2A9A-45FF-B780-4CDF3314AB8B}" sibTransId="{9D96EB97-573C-4E3D-A628-DDB7F25F7743}"/>
    <dgm:cxn modelId="{9CE8264A-18D9-4A86-BEA0-BA9D09D38FB5}" type="presOf" srcId="{8F614A43-77DF-47CC-BA75-9883EE223E66}" destId="{4ADCAE21-4542-4AD3-8FB9-1023A4F08037}" srcOrd="1" destOrd="0" presId="urn:microsoft.com/office/officeart/2005/8/layout/target3"/>
    <dgm:cxn modelId="{BB174829-D345-41E8-8FFF-A68D4014D72F}" type="presParOf" srcId="{66D8AC8B-AA24-4C60-B6FA-B69C87D4036A}" destId="{CDE492EB-E409-42EA-B783-C80DF8DDCA4F}" srcOrd="0" destOrd="0" presId="urn:microsoft.com/office/officeart/2005/8/layout/target3"/>
    <dgm:cxn modelId="{86610F51-4784-4014-AD15-7B8A15ED6A6A}" type="presParOf" srcId="{66D8AC8B-AA24-4C60-B6FA-B69C87D4036A}" destId="{D8764390-CDD9-4701-AC3B-227FDAA70B3D}" srcOrd="1" destOrd="0" presId="urn:microsoft.com/office/officeart/2005/8/layout/target3"/>
    <dgm:cxn modelId="{FFF9B662-B239-4878-971D-4E1FC6C64C47}" type="presParOf" srcId="{66D8AC8B-AA24-4C60-B6FA-B69C87D4036A}" destId="{3A22FDC4-AA2A-4479-B201-BBB08B93FADF}" srcOrd="2" destOrd="0" presId="urn:microsoft.com/office/officeart/2005/8/layout/target3"/>
    <dgm:cxn modelId="{08302E4F-83C3-4574-8507-9004A4DA57CD}" type="presParOf" srcId="{66D8AC8B-AA24-4C60-B6FA-B69C87D4036A}" destId="{4ADCAE21-4542-4AD3-8FB9-1023A4F0803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E986F49-93F8-4F94-88F5-D6A68F40D3A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A1E5977-3FA0-46A9-951B-7A8F63899551}">
      <dgm:prSet/>
      <dgm:spPr/>
      <dgm:t>
        <a:bodyPr/>
        <a:lstStyle/>
        <a:p>
          <a:pPr rtl="0"/>
          <a:r>
            <a:rPr lang="zh-CN" b="1" dirty="0" smtClean="0">
              <a:latin typeface="楷体" pitchFamily="49" charset="-122"/>
              <a:ea typeface="楷体" pitchFamily="49" charset="-122"/>
            </a:rPr>
            <a:t>二、课题</a:t>
          </a:r>
          <a:r>
            <a:rPr lang="zh-CN" b="1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5AA553EC-82DA-467C-9033-BBD995B1101F}" type="parTrans" cxnId="{D3AD12E9-2CE5-4A53-BB52-FB2402393226}">
      <dgm:prSet/>
      <dgm:spPr/>
      <dgm:t>
        <a:bodyPr/>
        <a:lstStyle/>
        <a:p>
          <a:endParaRPr lang="zh-CN" altLang="en-US"/>
        </a:p>
      </dgm:t>
    </dgm:pt>
    <dgm:pt modelId="{8FCEA16F-DF55-4523-AF9D-D9DA7A9D709F}" type="sibTrans" cxnId="{D3AD12E9-2CE5-4A53-BB52-FB2402393226}">
      <dgm:prSet/>
      <dgm:spPr/>
      <dgm:t>
        <a:bodyPr/>
        <a:lstStyle/>
        <a:p>
          <a:endParaRPr lang="zh-CN" altLang="en-US"/>
        </a:p>
      </dgm:t>
    </dgm:pt>
    <dgm:pt modelId="{5DEC55AC-8821-4F02-BD82-6292B751C0ED}" type="pres">
      <dgm:prSet presAssocID="{6E986F49-93F8-4F94-88F5-D6A68F40D3A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F7FD107-D4D4-4E75-9299-6FA10D32D056}" type="pres">
      <dgm:prSet presAssocID="{6A1E5977-3FA0-46A9-951B-7A8F63899551}" presName="circle1" presStyleLbl="node1" presStyleIdx="0" presStyleCnt="1"/>
      <dgm:spPr/>
    </dgm:pt>
    <dgm:pt modelId="{3CA07165-7C91-4455-827D-B724C3D07ADF}" type="pres">
      <dgm:prSet presAssocID="{6A1E5977-3FA0-46A9-951B-7A8F63899551}" presName="space" presStyleCnt="0"/>
      <dgm:spPr/>
    </dgm:pt>
    <dgm:pt modelId="{A52F0BB9-3E79-4AE6-8227-BF2D7AF017EA}" type="pres">
      <dgm:prSet presAssocID="{6A1E5977-3FA0-46A9-951B-7A8F63899551}" presName="rect1" presStyleLbl="alignAcc1" presStyleIdx="0" presStyleCnt="1" custLinFactNeighborX="-379" custLinFactNeighborY="2882"/>
      <dgm:spPr/>
      <dgm:t>
        <a:bodyPr/>
        <a:lstStyle/>
        <a:p>
          <a:endParaRPr lang="zh-CN" altLang="en-US"/>
        </a:p>
      </dgm:t>
    </dgm:pt>
    <dgm:pt modelId="{2E272851-04BA-419B-887C-E4B5D44EAEC0}" type="pres">
      <dgm:prSet presAssocID="{6A1E5977-3FA0-46A9-951B-7A8F63899551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2B428B2-5539-4095-B42B-2478357209ED}" type="presOf" srcId="{6A1E5977-3FA0-46A9-951B-7A8F63899551}" destId="{A52F0BB9-3E79-4AE6-8227-BF2D7AF017EA}" srcOrd="0" destOrd="0" presId="urn:microsoft.com/office/officeart/2005/8/layout/target3"/>
    <dgm:cxn modelId="{B63B2CE9-3BEB-4AB3-897A-01B56C44FF51}" type="presOf" srcId="{6E986F49-93F8-4F94-88F5-D6A68F40D3AB}" destId="{5DEC55AC-8821-4F02-BD82-6292B751C0ED}" srcOrd="0" destOrd="0" presId="urn:microsoft.com/office/officeart/2005/8/layout/target3"/>
    <dgm:cxn modelId="{D3AD12E9-2CE5-4A53-BB52-FB2402393226}" srcId="{6E986F49-93F8-4F94-88F5-D6A68F40D3AB}" destId="{6A1E5977-3FA0-46A9-951B-7A8F63899551}" srcOrd="0" destOrd="0" parTransId="{5AA553EC-82DA-467C-9033-BBD995B1101F}" sibTransId="{8FCEA16F-DF55-4523-AF9D-D9DA7A9D709F}"/>
    <dgm:cxn modelId="{4D43D8D1-F3ED-4B0F-A8CD-3B90DE7D4879}" type="presOf" srcId="{6A1E5977-3FA0-46A9-951B-7A8F63899551}" destId="{2E272851-04BA-419B-887C-E4B5D44EAEC0}" srcOrd="1" destOrd="0" presId="urn:microsoft.com/office/officeart/2005/8/layout/target3"/>
    <dgm:cxn modelId="{29A464A5-9188-47A8-AE5C-FD91D5FCA6E4}" type="presParOf" srcId="{5DEC55AC-8821-4F02-BD82-6292B751C0ED}" destId="{1F7FD107-D4D4-4E75-9299-6FA10D32D056}" srcOrd="0" destOrd="0" presId="urn:microsoft.com/office/officeart/2005/8/layout/target3"/>
    <dgm:cxn modelId="{FABEFAC1-AD64-4485-91A7-2709D1B6C29F}" type="presParOf" srcId="{5DEC55AC-8821-4F02-BD82-6292B751C0ED}" destId="{3CA07165-7C91-4455-827D-B724C3D07ADF}" srcOrd="1" destOrd="0" presId="urn:microsoft.com/office/officeart/2005/8/layout/target3"/>
    <dgm:cxn modelId="{8C658DC2-C0B0-4006-BF5F-9C0C6CE4A111}" type="presParOf" srcId="{5DEC55AC-8821-4F02-BD82-6292B751C0ED}" destId="{A52F0BB9-3E79-4AE6-8227-BF2D7AF017EA}" srcOrd="2" destOrd="0" presId="urn:microsoft.com/office/officeart/2005/8/layout/target3"/>
    <dgm:cxn modelId="{B9BBBFF2-16FE-4D95-95CB-8E1898A9D042}" type="presParOf" srcId="{5DEC55AC-8821-4F02-BD82-6292B751C0ED}" destId="{2E272851-04BA-419B-887C-E4B5D44EAEC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EC0DAF-61C7-4545-9625-2ED41CC1559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C8239D55-5E7D-46AC-8918-FB29DA32551E}">
      <dgm:prSet custT="1"/>
      <dgm:spPr/>
      <dgm:t>
        <a:bodyPr/>
        <a:lstStyle/>
        <a:p>
          <a:pPr rtl="0"/>
          <a:r>
            <a:rPr lang="zh-CN" altLang="en-US" sz="3200" b="1" dirty="0" smtClean="0">
              <a:latin typeface="楷体" pitchFamily="49" charset="-122"/>
              <a:ea typeface="楷体" pitchFamily="49" charset="-122"/>
            </a:rPr>
            <a:t>一、课题</a:t>
          </a:r>
          <a:r>
            <a:rPr lang="zh-CN" altLang="en-US" sz="32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altLang="en-US" sz="3200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endParaRPr lang="zh-CN" altLang="en-US" sz="3200" b="1" dirty="0">
            <a:latin typeface="楷体" pitchFamily="49" charset="-122"/>
            <a:ea typeface="楷体" pitchFamily="49" charset="-122"/>
          </a:endParaRPr>
        </a:p>
      </dgm:t>
    </dgm:pt>
    <dgm:pt modelId="{5F04B896-213B-4695-85E6-3AE8D1875269}" type="parTrans" cxnId="{08160F46-09E0-42E8-B4AA-6A419E4554D2}">
      <dgm:prSet/>
      <dgm:spPr/>
      <dgm:t>
        <a:bodyPr/>
        <a:lstStyle/>
        <a:p>
          <a:endParaRPr lang="zh-CN" altLang="en-US"/>
        </a:p>
      </dgm:t>
    </dgm:pt>
    <dgm:pt modelId="{97DF037F-877A-431A-A831-A488D5479AF0}" type="sibTrans" cxnId="{08160F46-09E0-42E8-B4AA-6A419E4554D2}">
      <dgm:prSet/>
      <dgm:spPr/>
      <dgm:t>
        <a:bodyPr/>
        <a:lstStyle/>
        <a:p>
          <a:endParaRPr lang="zh-CN" altLang="en-US"/>
        </a:p>
      </dgm:t>
    </dgm:pt>
    <dgm:pt modelId="{4F63E1A6-542E-4AB1-AFA8-29D6FEA89CE0}" type="pres">
      <dgm:prSet presAssocID="{1DEC0DAF-61C7-4545-9625-2ED41CC1559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630757-A6FF-4337-AC43-1BFF2FB3E2A0}" type="pres">
      <dgm:prSet presAssocID="{C8239D55-5E7D-46AC-8918-FB29DA32551E}" presName="circle1" presStyleLbl="node1" presStyleIdx="0" presStyleCnt="1"/>
      <dgm:spPr/>
    </dgm:pt>
    <dgm:pt modelId="{75B6FE75-5749-43AE-BA27-B2D74BC1B2D5}" type="pres">
      <dgm:prSet presAssocID="{C8239D55-5E7D-46AC-8918-FB29DA32551E}" presName="space" presStyleCnt="0"/>
      <dgm:spPr/>
    </dgm:pt>
    <dgm:pt modelId="{EC2E17A6-23E0-4708-B2E1-323C69F189B0}" type="pres">
      <dgm:prSet presAssocID="{C8239D55-5E7D-46AC-8918-FB29DA32551E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993C1C7F-E121-447A-92AA-338F5DCE085A}" type="pres">
      <dgm:prSet presAssocID="{C8239D55-5E7D-46AC-8918-FB29DA32551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8160F46-09E0-42E8-B4AA-6A419E4554D2}" srcId="{1DEC0DAF-61C7-4545-9625-2ED41CC1559F}" destId="{C8239D55-5E7D-46AC-8918-FB29DA32551E}" srcOrd="0" destOrd="0" parTransId="{5F04B896-213B-4695-85E6-3AE8D1875269}" sibTransId="{97DF037F-877A-431A-A831-A488D5479AF0}"/>
    <dgm:cxn modelId="{1EFB7EE0-0D2F-4798-BE94-E5AD172439D5}" type="presOf" srcId="{C8239D55-5E7D-46AC-8918-FB29DA32551E}" destId="{993C1C7F-E121-447A-92AA-338F5DCE085A}" srcOrd="1" destOrd="0" presId="urn:microsoft.com/office/officeart/2005/8/layout/target3"/>
    <dgm:cxn modelId="{071437E1-8EFA-42F4-A7B7-3D37D1BC026E}" type="presOf" srcId="{1DEC0DAF-61C7-4545-9625-2ED41CC1559F}" destId="{4F63E1A6-542E-4AB1-AFA8-29D6FEA89CE0}" srcOrd="0" destOrd="0" presId="urn:microsoft.com/office/officeart/2005/8/layout/target3"/>
    <dgm:cxn modelId="{945EF942-09E4-4CC3-8A37-E77CABED2CF0}" type="presOf" srcId="{C8239D55-5E7D-46AC-8918-FB29DA32551E}" destId="{EC2E17A6-23E0-4708-B2E1-323C69F189B0}" srcOrd="0" destOrd="0" presId="urn:microsoft.com/office/officeart/2005/8/layout/target3"/>
    <dgm:cxn modelId="{6E077FD3-0DB9-439B-8A99-5441ADE88C6B}" type="presParOf" srcId="{4F63E1A6-542E-4AB1-AFA8-29D6FEA89CE0}" destId="{A8630757-A6FF-4337-AC43-1BFF2FB3E2A0}" srcOrd="0" destOrd="0" presId="urn:microsoft.com/office/officeart/2005/8/layout/target3"/>
    <dgm:cxn modelId="{C4C7B008-59A6-4A72-A847-CC1D53667B8C}" type="presParOf" srcId="{4F63E1A6-542E-4AB1-AFA8-29D6FEA89CE0}" destId="{75B6FE75-5749-43AE-BA27-B2D74BC1B2D5}" srcOrd="1" destOrd="0" presId="urn:microsoft.com/office/officeart/2005/8/layout/target3"/>
    <dgm:cxn modelId="{65BE65B4-13B1-45E6-9ADF-959DD5609640}" type="presParOf" srcId="{4F63E1A6-542E-4AB1-AFA8-29D6FEA89CE0}" destId="{EC2E17A6-23E0-4708-B2E1-323C69F189B0}" srcOrd="2" destOrd="0" presId="urn:microsoft.com/office/officeart/2005/8/layout/target3"/>
    <dgm:cxn modelId="{14FB6DA8-D10C-42C3-A8C8-8D57A03E1864}" type="presParOf" srcId="{4F63E1A6-542E-4AB1-AFA8-29D6FEA89CE0}" destId="{993C1C7F-E121-447A-92AA-338F5DCE085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47BEE6-341E-4C89-90E2-4C6A697B221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124020EB-89DA-439B-86DB-C8EA5322AC80}">
      <dgm:prSet/>
      <dgm:spPr/>
      <dgm:t>
        <a:bodyPr/>
        <a:lstStyle/>
        <a:p>
          <a:pPr rtl="0"/>
          <a:r>
            <a:rPr lang="zh-CN" b="1" dirty="0" smtClean="0">
              <a:latin typeface="楷体" pitchFamily="49" charset="-122"/>
              <a:ea typeface="楷体" pitchFamily="49" charset="-122"/>
            </a:rPr>
            <a:t>一、课题</a:t>
          </a:r>
          <a:r>
            <a:rPr 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B2181A70-86EB-402F-9911-8773B32F9EC0}" type="parTrans" cxnId="{21EC46E0-7EEF-4172-842D-5B4EE61D5BD3}">
      <dgm:prSet/>
      <dgm:spPr/>
      <dgm:t>
        <a:bodyPr/>
        <a:lstStyle/>
        <a:p>
          <a:endParaRPr lang="zh-CN" altLang="en-US"/>
        </a:p>
      </dgm:t>
    </dgm:pt>
    <dgm:pt modelId="{B6E4B55D-0F8B-43EC-B9EE-F900E0545DA6}" type="sibTrans" cxnId="{21EC46E0-7EEF-4172-842D-5B4EE61D5BD3}">
      <dgm:prSet/>
      <dgm:spPr/>
      <dgm:t>
        <a:bodyPr/>
        <a:lstStyle/>
        <a:p>
          <a:endParaRPr lang="zh-CN" altLang="en-US"/>
        </a:p>
      </dgm:t>
    </dgm:pt>
    <dgm:pt modelId="{29CBDBE9-6957-40AA-B177-83737B7184C3}" type="pres">
      <dgm:prSet presAssocID="{1E47BEE6-341E-4C89-90E2-4C6A697B221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737A318-4008-4213-B0F4-73B3D32FE495}" type="pres">
      <dgm:prSet presAssocID="{124020EB-89DA-439B-86DB-C8EA5322AC80}" presName="circle1" presStyleLbl="node1" presStyleIdx="0" presStyleCnt="1"/>
      <dgm:spPr/>
    </dgm:pt>
    <dgm:pt modelId="{7002477C-98D9-4183-A435-B54ACEC17A3A}" type="pres">
      <dgm:prSet presAssocID="{124020EB-89DA-439B-86DB-C8EA5322AC80}" presName="space" presStyleCnt="0"/>
      <dgm:spPr/>
    </dgm:pt>
    <dgm:pt modelId="{825DE610-AE8B-4F59-8D6D-948584DE6470}" type="pres">
      <dgm:prSet presAssocID="{124020EB-89DA-439B-86DB-C8EA5322AC80}" presName="rect1" presStyleLbl="alignAcc1" presStyleIdx="0" presStyleCnt="1" custLinFactNeighborX="-379" custLinFactNeighborY="2882"/>
      <dgm:spPr/>
      <dgm:t>
        <a:bodyPr/>
        <a:lstStyle/>
        <a:p>
          <a:endParaRPr lang="zh-CN" altLang="en-US"/>
        </a:p>
      </dgm:t>
    </dgm:pt>
    <dgm:pt modelId="{20F73366-869A-450B-8207-8C4B5F336490}" type="pres">
      <dgm:prSet presAssocID="{124020EB-89DA-439B-86DB-C8EA5322AC8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25D6D34-F935-4A22-8DC9-0D0A43B018A0}" type="presOf" srcId="{124020EB-89DA-439B-86DB-C8EA5322AC80}" destId="{825DE610-AE8B-4F59-8D6D-948584DE6470}" srcOrd="0" destOrd="0" presId="urn:microsoft.com/office/officeart/2005/8/layout/target3"/>
    <dgm:cxn modelId="{C17C1747-5CE7-413F-947D-573B54DE0C61}" type="presOf" srcId="{1E47BEE6-341E-4C89-90E2-4C6A697B2218}" destId="{29CBDBE9-6957-40AA-B177-83737B7184C3}" srcOrd="0" destOrd="0" presId="urn:microsoft.com/office/officeart/2005/8/layout/target3"/>
    <dgm:cxn modelId="{F873FF76-9AF3-4713-9312-7A68BF60463A}" type="presOf" srcId="{124020EB-89DA-439B-86DB-C8EA5322AC80}" destId="{20F73366-869A-450B-8207-8C4B5F336490}" srcOrd="1" destOrd="0" presId="urn:microsoft.com/office/officeart/2005/8/layout/target3"/>
    <dgm:cxn modelId="{21EC46E0-7EEF-4172-842D-5B4EE61D5BD3}" srcId="{1E47BEE6-341E-4C89-90E2-4C6A697B2218}" destId="{124020EB-89DA-439B-86DB-C8EA5322AC80}" srcOrd="0" destOrd="0" parTransId="{B2181A70-86EB-402F-9911-8773B32F9EC0}" sibTransId="{B6E4B55D-0F8B-43EC-B9EE-F900E0545DA6}"/>
    <dgm:cxn modelId="{99CF2843-7B02-4860-B45D-948ED5211F60}" type="presParOf" srcId="{29CBDBE9-6957-40AA-B177-83737B7184C3}" destId="{6737A318-4008-4213-B0F4-73B3D32FE495}" srcOrd="0" destOrd="0" presId="urn:microsoft.com/office/officeart/2005/8/layout/target3"/>
    <dgm:cxn modelId="{63910B96-3E76-4577-B3D3-C4C47AC08357}" type="presParOf" srcId="{29CBDBE9-6957-40AA-B177-83737B7184C3}" destId="{7002477C-98D9-4183-A435-B54ACEC17A3A}" srcOrd="1" destOrd="0" presId="urn:microsoft.com/office/officeart/2005/8/layout/target3"/>
    <dgm:cxn modelId="{EB83A816-CA86-48A0-9917-23185DF28060}" type="presParOf" srcId="{29CBDBE9-6957-40AA-B177-83737B7184C3}" destId="{825DE610-AE8B-4F59-8D6D-948584DE6470}" srcOrd="2" destOrd="0" presId="urn:microsoft.com/office/officeart/2005/8/layout/target3"/>
    <dgm:cxn modelId="{592C97D5-CC9D-4D8E-9095-9CE2B294B336}" type="presParOf" srcId="{29CBDBE9-6957-40AA-B177-83737B7184C3}" destId="{20F73366-869A-450B-8207-8C4B5F33649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897BEF-9EA8-4374-B397-3C037D709F0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98E82E4-C43C-4E34-B391-6C6A1FE877AE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7E00544E-1723-4ADC-B462-4ED850CCF9A2}" type="parTrans" cxnId="{9A7AB8FA-CA12-4B7F-AF97-D6B94FB11CCB}">
      <dgm:prSet/>
      <dgm:spPr/>
      <dgm:t>
        <a:bodyPr/>
        <a:lstStyle/>
        <a:p>
          <a:endParaRPr lang="zh-CN" altLang="en-US"/>
        </a:p>
      </dgm:t>
    </dgm:pt>
    <dgm:pt modelId="{B82BDD01-D714-4748-A2F0-53C6BC1B4319}" type="sibTrans" cxnId="{9A7AB8FA-CA12-4B7F-AF97-D6B94FB11CCB}">
      <dgm:prSet/>
      <dgm:spPr/>
      <dgm:t>
        <a:bodyPr/>
        <a:lstStyle/>
        <a:p>
          <a:endParaRPr lang="zh-CN" altLang="en-US"/>
        </a:p>
      </dgm:t>
    </dgm:pt>
    <dgm:pt modelId="{2B1F9B7C-4457-471B-BB61-543A45C06F9A}" type="pres">
      <dgm:prSet presAssocID="{65897BEF-9EA8-4374-B397-3C037D709F0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0A7C8DD-9D75-4BCA-9756-4146508E9A3F}" type="pres">
      <dgm:prSet presAssocID="{798E82E4-C43C-4E34-B391-6C6A1FE877AE}" presName="circle1" presStyleLbl="node1" presStyleIdx="0" presStyleCnt="1"/>
      <dgm:spPr/>
    </dgm:pt>
    <dgm:pt modelId="{04C7C47A-DD65-489A-9211-7241868B3757}" type="pres">
      <dgm:prSet presAssocID="{798E82E4-C43C-4E34-B391-6C6A1FE877AE}" presName="space" presStyleCnt="0"/>
      <dgm:spPr/>
    </dgm:pt>
    <dgm:pt modelId="{E7B5148F-6D36-4098-981E-29D27BE14757}" type="pres">
      <dgm:prSet presAssocID="{798E82E4-C43C-4E34-B391-6C6A1FE877AE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0B2DBEF0-BE45-4DBC-932E-2D79C2D660A2}" type="pres">
      <dgm:prSet presAssocID="{798E82E4-C43C-4E34-B391-6C6A1FE877A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05CC6DE-C025-4709-88BE-11D62E70D188}" type="presOf" srcId="{798E82E4-C43C-4E34-B391-6C6A1FE877AE}" destId="{E7B5148F-6D36-4098-981E-29D27BE14757}" srcOrd="0" destOrd="0" presId="urn:microsoft.com/office/officeart/2005/8/layout/target3"/>
    <dgm:cxn modelId="{D0342BF7-E025-4486-A286-19B06D5438D0}" type="presOf" srcId="{65897BEF-9EA8-4374-B397-3C037D709F0A}" destId="{2B1F9B7C-4457-471B-BB61-543A45C06F9A}" srcOrd="0" destOrd="0" presId="urn:microsoft.com/office/officeart/2005/8/layout/target3"/>
    <dgm:cxn modelId="{9A7AB8FA-CA12-4B7F-AF97-D6B94FB11CCB}" srcId="{65897BEF-9EA8-4374-B397-3C037D709F0A}" destId="{798E82E4-C43C-4E34-B391-6C6A1FE877AE}" srcOrd="0" destOrd="0" parTransId="{7E00544E-1723-4ADC-B462-4ED850CCF9A2}" sibTransId="{B82BDD01-D714-4748-A2F0-53C6BC1B4319}"/>
    <dgm:cxn modelId="{425FF888-6069-4D10-B268-0F3761934973}" type="presOf" srcId="{798E82E4-C43C-4E34-B391-6C6A1FE877AE}" destId="{0B2DBEF0-BE45-4DBC-932E-2D79C2D660A2}" srcOrd="1" destOrd="0" presId="urn:microsoft.com/office/officeart/2005/8/layout/target3"/>
    <dgm:cxn modelId="{70DDA4EF-4CA2-4F36-A4F7-426B390A0EFB}" type="presParOf" srcId="{2B1F9B7C-4457-471B-BB61-543A45C06F9A}" destId="{B0A7C8DD-9D75-4BCA-9756-4146508E9A3F}" srcOrd="0" destOrd="0" presId="urn:microsoft.com/office/officeart/2005/8/layout/target3"/>
    <dgm:cxn modelId="{DEFAECA2-4DEA-459C-B034-3E6DBC50A2DB}" type="presParOf" srcId="{2B1F9B7C-4457-471B-BB61-543A45C06F9A}" destId="{04C7C47A-DD65-489A-9211-7241868B3757}" srcOrd="1" destOrd="0" presId="urn:microsoft.com/office/officeart/2005/8/layout/target3"/>
    <dgm:cxn modelId="{6E8174A4-ABFA-4DD4-8157-4F2C1F128039}" type="presParOf" srcId="{2B1F9B7C-4457-471B-BB61-543A45C06F9A}" destId="{E7B5148F-6D36-4098-981E-29D27BE14757}" srcOrd="2" destOrd="0" presId="urn:microsoft.com/office/officeart/2005/8/layout/target3"/>
    <dgm:cxn modelId="{457E3788-C626-447A-8C4A-143D45A0B852}" type="presParOf" srcId="{2B1F9B7C-4457-471B-BB61-543A45C06F9A}" destId="{0B2DBEF0-BE45-4DBC-932E-2D79C2D660A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225922-042C-4E3B-B84D-8FA5F126162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6E7F6D9-3C55-4996-8825-C3839D565364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DD94162E-55B0-42AC-9313-20C3F5913305}" type="parTrans" cxnId="{3BAEC34E-A9F5-49E4-A5DA-D82AB1824DC7}">
      <dgm:prSet/>
      <dgm:spPr/>
      <dgm:t>
        <a:bodyPr/>
        <a:lstStyle/>
        <a:p>
          <a:endParaRPr lang="zh-CN" altLang="en-US"/>
        </a:p>
      </dgm:t>
    </dgm:pt>
    <dgm:pt modelId="{D789602D-AA88-433B-A003-C5890AEB54C9}" type="sibTrans" cxnId="{3BAEC34E-A9F5-49E4-A5DA-D82AB1824DC7}">
      <dgm:prSet/>
      <dgm:spPr/>
      <dgm:t>
        <a:bodyPr/>
        <a:lstStyle/>
        <a:p>
          <a:endParaRPr lang="zh-CN" altLang="en-US"/>
        </a:p>
      </dgm:t>
    </dgm:pt>
    <dgm:pt modelId="{D551E636-809F-4FC9-931A-9AC8EF42AE75}" type="pres">
      <dgm:prSet presAssocID="{05225922-042C-4E3B-B84D-8FA5F126162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2E1357F-7635-44E2-8F59-E6C87AD17A2D}" type="pres">
      <dgm:prSet presAssocID="{16E7F6D9-3C55-4996-8825-C3839D565364}" presName="circle1" presStyleLbl="node1" presStyleIdx="0" presStyleCnt="1"/>
      <dgm:spPr/>
    </dgm:pt>
    <dgm:pt modelId="{E965B248-0726-4BD2-BCF4-ED168E2699E4}" type="pres">
      <dgm:prSet presAssocID="{16E7F6D9-3C55-4996-8825-C3839D565364}" presName="space" presStyleCnt="0"/>
      <dgm:spPr/>
    </dgm:pt>
    <dgm:pt modelId="{2C3973C1-456C-4F8C-96FA-4AA76C808DD7}" type="pres">
      <dgm:prSet presAssocID="{16E7F6D9-3C55-4996-8825-C3839D565364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0436ECB4-CC9A-4487-9EFC-1D04E3F578ED}" type="pres">
      <dgm:prSet presAssocID="{16E7F6D9-3C55-4996-8825-C3839D565364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1700FD9-70E3-4DDD-AA50-82D796C10CED}" type="presOf" srcId="{16E7F6D9-3C55-4996-8825-C3839D565364}" destId="{2C3973C1-456C-4F8C-96FA-4AA76C808DD7}" srcOrd="0" destOrd="0" presId="urn:microsoft.com/office/officeart/2005/8/layout/target3"/>
    <dgm:cxn modelId="{3BAEC34E-A9F5-49E4-A5DA-D82AB1824DC7}" srcId="{05225922-042C-4E3B-B84D-8FA5F126162B}" destId="{16E7F6D9-3C55-4996-8825-C3839D565364}" srcOrd="0" destOrd="0" parTransId="{DD94162E-55B0-42AC-9313-20C3F5913305}" sibTransId="{D789602D-AA88-433B-A003-C5890AEB54C9}"/>
    <dgm:cxn modelId="{4B0D9387-F845-4CCE-912A-E2371309DF8E}" type="presOf" srcId="{05225922-042C-4E3B-B84D-8FA5F126162B}" destId="{D551E636-809F-4FC9-931A-9AC8EF42AE75}" srcOrd="0" destOrd="0" presId="urn:microsoft.com/office/officeart/2005/8/layout/target3"/>
    <dgm:cxn modelId="{A27640E3-F991-467C-A0FC-6B6B852123FE}" type="presOf" srcId="{16E7F6D9-3C55-4996-8825-C3839D565364}" destId="{0436ECB4-CC9A-4487-9EFC-1D04E3F578ED}" srcOrd="1" destOrd="0" presId="urn:microsoft.com/office/officeart/2005/8/layout/target3"/>
    <dgm:cxn modelId="{9D32ED11-89C0-4F68-B8A3-D3DB08300AC8}" type="presParOf" srcId="{D551E636-809F-4FC9-931A-9AC8EF42AE75}" destId="{A2E1357F-7635-44E2-8F59-E6C87AD17A2D}" srcOrd="0" destOrd="0" presId="urn:microsoft.com/office/officeart/2005/8/layout/target3"/>
    <dgm:cxn modelId="{DD2B691F-7DF3-4EB9-AFAC-AE7882B87DAA}" type="presParOf" srcId="{D551E636-809F-4FC9-931A-9AC8EF42AE75}" destId="{E965B248-0726-4BD2-BCF4-ED168E2699E4}" srcOrd="1" destOrd="0" presId="urn:microsoft.com/office/officeart/2005/8/layout/target3"/>
    <dgm:cxn modelId="{2587AD16-54C1-4F6A-8939-FB31B972D12E}" type="presParOf" srcId="{D551E636-809F-4FC9-931A-9AC8EF42AE75}" destId="{2C3973C1-456C-4F8C-96FA-4AA76C808DD7}" srcOrd="2" destOrd="0" presId="urn:microsoft.com/office/officeart/2005/8/layout/target3"/>
    <dgm:cxn modelId="{81FE7D97-4923-4EE5-822E-B53C349DC5A0}" type="presParOf" srcId="{D551E636-809F-4FC9-931A-9AC8EF42AE75}" destId="{0436ECB4-CC9A-4487-9EFC-1D04E3F578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F544C0-92A7-47AB-98FB-C8E7BA1C83C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AFCD8F2-A2FF-4EBD-B8BC-D54734D9B7C5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>
              <a:latin typeface="楷体" pitchFamily="49" charset="-122"/>
              <a:ea typeface="楷体" pitchFamily="49" charset="-122"/>
            </a:rPr>
            <a:t/>
          </a:r>
          <a:br>
            <a:rPr lang="en-US" b="1" dirty="0" smtClean="0">
              <a:latin typeface="楷体" pitchFamily="49" charset="-122"/>
              <a:ea typeface="楷体" pitchFamily="49" charset="-122"/>
            </a:rPr>
          </a:br>
          <a:endParaRPr lang="zh-CN" b="1" dirty="0">
            <a:latin typeface="楷体" pitchFamily="49" charset="-122"/>
            <a:ea typeface="楷体" pitchFamily="49" charset="-122"/>
          </a:endParaRPr>
        </a:p>
      </dgm:t>
    </dgm:pt>
    <dgm:pt modelId="{2B073534-1AED-486C-85AE-6BF3468B46F1}" type="parTrans" cxnId="{812073FD-469F-46F3-B586-F56B48B94AE5}">
      <dgm:prSet/>
      <dgm:spPr/>
      <dgm:t>
        <a:bodyPr/>
        <a:lstStyle/>
        <a:p>
          <a:endParaRPr lang="zh-CN" altLang="en-US"/>
        </a:p>
      </dgm:t>
    </dgm:pt>
    <dgm:pt modelId="{7AA1E340-5718-4248-9CAD-60F5C9EFD541}" type="sibTrans" cxnId="{812073FD-469F-46F3-B586-F56B48B94AE5}">
      <dgm:prSet/>
      <dgm:spPr/>
      <dgm:t>
        <a:bodyPr/>
        <a:lstStyle/>
        <a:p>
          <a:endParaRPr lang="zh-CN" altLang="en-US"/>
        </a:p>
      </dgm:t>
    </dgm:pt>
    <dgm:pt modelId="{7A30AAD7-9AB7-47B9-9F3B-74AD54E71A14}" type="pres">
      <dgm:prSet presAssocID="{2CF544C0-92A7-47AB-98FB-C8E7BA1C83C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64EC897-B997-4D54-9895-03AB769B1A8D}" type="pres">
      <dgm:prSet presAssocID="{5AFCD8F2-A2FF-4EBD-B8BC-D54734D9B7C5}" presName="circle1" presStyleLbl="node1" presStyleIdx="0" presStyleCnt="1"/>
      <dgm:spPr/>
    </dgm:pt>
    <dgm:pt modelId="{7CB1F57A-69C9-476F-BC84-AABF1CB1C71C}" type="pres">
      <dgm:prSet presAssocID="{5AFCD8F2-A2FF-4EBD-B8BC-D54734D9B7C5}" presName="space" presStyleCnt="0"/>
      <dgm:spPr/>
    </dgm:pt>
    <dgm:pt modelId="{2225ADE4-DACD-48E2-AC64-08BEC84E683A}" type="pres">
      <dgm:prSet presAssocID="{5AFCD8F2-A2FF-4EBD-B8BC-D54734D9B7C5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2421E8E5-0F05-4E2F-872E-83CB362DF0F6}" type="pres">
      <dgm:prSet presAssocID="{5AFCD8F2-A2FF-4EBD-B8BC-D54734D9B7C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025F6C7-1052-4613-BBB5-0F4588430612}" type="presOf" srcId="{5AFCD8F2-A2FF-4EBD-B8BC-D54734D9B7C5}" destId="{2421E8E5-0F05-4E2F-872E-83CB362DF0F6}" srcOrd="1" destOrd="0" presId="urn:microsoft.com/office/officeart/2005/8/layout/target3"/>
    <dgm:cxn modelId="{812073FD-469F-46F3-B586-F56B48B94AE5}" srcId="{2CF544C0-92A7-47AB-98FB-C8E7BA1C83CE}" destId="{5AFCD8F2-A2FF-4EBD-B8BC-D54734D9B7C5}" srcOrd="0" destOrd="0" parTransId="{2B073534-1AED-486C-85AE-6BF3468B46F1}" sibTransId="{7AA1E340-5718-4248-9CAD-60F5C9EFD541}"/>
    <dgm:cxn modelId="{6F219962-9C60-4B39-A5BE-D6A988810DFF}" type="presOf" srcId="{5AFCD8F2-A2FF-4EBD-B8BC-D54734D9B7C5}" destId="{2225ADE4-DACD-48E2-AC64-08BEC84E683A}" srcOrd="0" destOrd="0" presId="urn:microsoft.com/office/officeart/2005/8/layout/target3"/>
    <dgm:cxn modelId="{99C968B7-F957-4A69-86B4-3BB79641B3FE}" type="presOf" srcId="{2CF544C0-92A7-47AB-98FB-C8E7BA1C83CE}" destId="{7A30AAD7-9AB7-47B9-9F3B-74AD54E71A14}" srcOrd="0" destOrd="0" presId="urn:microsoft.com/office/officeart/2005/8/layout/target3"/>
    <dgm:cxn modelId="{DCB1123C-0236-4F3E-8877-7E912C65CB25}" type="presParOf" srcId="{7A30AAD7-9AB7-47B9-9F3B-74AD54E71A14}" destId="{764EC897-B997-4D54-9895-03AB769B1A8D}" srcOrd="0" destOrd="0" presId="urn:microsoft.com/office/officeart/2005/8/layout/target3"/>
    <dgm:cxn modelId="{E0885B36-2235-4BB8-8143-F9A77CADD42D}" type="presParOf" srcId="{7A30AAD7-9AB7-47B9-9F3B-74AD54E71A14}" destId="{7CB1F57A-69C9-476F-BC84-AABF1CB1C71C}" srcOrd="1" destOrd="0" presId="urn:microsoft.com/office/officeart/2005/8/layout/target3"/>
    <dgm:cxn modelId="{16021FD8-5049-4946-A524-0690D260F91F}" type="presParOf" srcId="{7A30AAD7-9AB7-47B9-9F3B-74AD54E71A14}" destId="{2225ADE4-DACD-48E2-AC64-08BEC84E683A}" srcOrd="2" destOrd="0" presId="urn:microsoft.com/office/officeart/2005/8/layout/target3"/>
    <dgm:cxn modelId="{3F3CFF1C-5EDF-420B-932E-95E937AE8001}" type="presParOf" srcId="{7A30AAD7-9AB7-47B9-9F3B-74AD54E71A14}" destId="{2421E8E5-0F05-4E2F-872E-83CB362DF0F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7AFD63-8E1B-43F5-9D8E-C498F061872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A85ECE3-DF11-400A-A5A4-DCFE594DA0B6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27238D19-D239-4697-9692-95CF635A10B1}" type="parTrans" cxnId="{A70819F6-FE2A-449E-823B-510BC94C97FB}">
      <dgm:prSet/>
      <dgm:spPr/>
      <dgm:t>
        <a:bodyPr/>
        <a:lstStyle/>
        <a:p>
          <a:endParaRPr lang="zh-CN" altLang="en-US"/>
        </a:p>
      </dgm:t>
    </dgm:pt>
    <dgm:pt modelId="{32699A6D-8B23-4F41-B434-622742397AFC}" type="sibTrans" cxnId="{A70819F6-FE2A-449E-823B-510BC94C97FB}">
      <dgm:prSet/>
      <dgm:spPr/>
      <dgm:t>
        <a:bodyPr/>
        <a:lstStyle/>
        <a:p>
          <a:endParaRPr lang="zh-CN" altLang="en-US"/>
        </a:p>
      </dgm:t>
    </dgm:pt>
    <dgm:pt modelId="{2654F342-53F4-4DAC-85DF-0A8D5F061C42}" type="pres">
      <dgm:prSet presAssocID="{2F7AFD63-8E1B-43F5-9D8E-C498F061872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571738-6A03-4A8B-87FD-33292C4BC2CA}" type="pres">
      <dgm:prSet presAssocID="{CA85ECE3-DF11-400A-A5A4-DCFE594DA0B6}" presName="circle1" presStyleLbl="node1" presStyleIdx="0" presStyleCnt="1"/>
      <dgm:spPr/>
    </dgm:pt>
    <dgm:pt modelId="{B837CD54-35B7-41E0-8C0E-0C4A07A1BA4E}" type="pres">
      <dgm:prSet presAssocID="{CA85ECE3-DF11-400A-A5A4-DCFE594DA0B6}" presName="space" presStyleCnt="0"/>
      <dgm:spPr/>
    </dgm:pt>
    <dgm:pt modelId="{1707FB54-624D-434A-A94A-14859929811F}" type="pres">
      <dgm:prSet presAssocID="{CA85ECE3-DF11-400A-A5A4-DCFE594DA0B6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A7703BAC-9008-453E-86C1-C0EC198F2007}" type="pres">
      <dgm:prSet presAssocID="{CA85ECE3-DF11-400A-A5A4-DCFE594DA0B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12AD284-BAD5-4353-A420-E563CB1DD4E5}" type="presOf" srcId="{CA85ECE3-DF11-400A-A5A4-DCFE594DA0B6}" destId="{1707FB54-624D-434A-A94A-14859929811F}" srcOrd="0" destOrd="0" presId="urn:microsoft.com/office/officeart/2005/8/layout/target3"/>
    <dgm:cxn modelId="{4EBD017C-04A2-4797-BC48-83472AC2DC55}" type="presOf" srcId="{CA85ECE3-DF11-400A-A5A4-DCFE594DA0B6}" destId="{A7703BAC-9008-453E-86C1-C0EC198F2007}" srcOrd="1" destOrd="0" presId="urn:microsoft.com/office/officeart/2005/8/layout/target3"/>
    <dgm:cxn modelId="{DD041035-FAC8-4036-98AD-AD2C2A30A3F6}" type="presOf" srcId="{2F7AFD63-8E1B-43F5-9D8E-C498F0618728}" destId="{2654F342-53F4-4DAC-85DF-0A8D5F061C42}" srcOrd="0" destOrd="0" presId="urn:microsoft.com/office/officeart/2005/8/layout/target3"/>
    <dgm:cxn modelId="{A70819F6-FE2A-449E-823B-510BC94C97FB}" srcId="{2F7AFD63-8E1B-43F5-9D8E-C498F0618728}" destId="{CA85ECE3-DF11-400A-A5A4-DCFE594DA0B6}" srcOrd="0" destOrd="0" parTransId="{27238D19-D239-4697-9692-95CF635A10B1}" sibTransId="{32699A6D-8B23-4F41-B434-622742397AFC}"/>
    <dgm:cxn modelId="{FEAA4D40-130A-4319-85C6-80902499FEB4}" type="presParOf" srcId="{2654F342-53F4-4DAC-85DF-0A8D5F061C42}" destId="{8E571738-6A03-4A8B-87FD-33292C4BC2CA}" srcOrd="0" destOrd="0" presId="urn:microsoft.com/office/officeart/2005/8/layout/target3"/>
    <dgm:cxn modelId="{53A21DB7-DC80-480C-9796-7960D48B71DC}" type="presParOf" srcId="{2654F342-53F4-4DAC-85DF-0A8D5F061C42}" destId="{B837CD54-35B7-41E0-8C0E-0C4A07A1BA4E}" srcOrd="1" destOrd="0" presId="urn:microsoft.com/office/officeart/2005/8/layout/target3"/>
    <dgm:cxn modelId="{CDDEA3B1-96C9-4294-BCEE-42CDA1C9FCEE}" type="presParOf" srcId="{2654F342-53F4-4DAC-85DF-0A8D5F061C42}" destId="{1707FB54-624D-434A-A94A-14859929811F}" srcOrd="2" destOrd="0" presId="urn:microsoft.com/office/officeart/2005/8/layout/target3"/>
    <dgm:cxn modelId="{5C69715A-EA4C-455F-B2FC-0BEA1947C375}" type="presParOf" srcId="{2654F342-53F4-4DAC-85DF-0A8D5F061C42}" destId="{A7703BAC-9008-453E-86C1-C0EC198F200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8B008E-5926-4DA9-85F0-E8665FC6637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F07D2B8-3FBC-4DF7-BEC3-415D4928917F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/>
            <a:t/>
          </a:r>
          <a:br>
            <a:rPr lang="en-US" b="1" dirty="0" smtClean="0"/>
          </a:br>
          <a:endParaRPr lang="zh-CN" b="1" dirty="0"/>
        </a:p>
      </dgm:t>
    </dgm:pt>
    <dgm:pt modelId="{9514221F-5E54-4E77-B33A-7434750AC799}" type="parTrans" cxnId="{8E92370D-D714-4FBA-A076-FC453EC56DB7}">
      <dgm:prSet/>
      <dgm:spPr/>
      <dgm:t>
        <a:bodyPr/>
        <a:lstStyle/>
        <a:p>
          <a:endParaRPr lang="zh-CN" altLang="en-US"/>
        </a:p>
      </dgm:t>
    </dgm:pt>
    <dgm:pt modelId="{20810108-9D28-49D3-A2E6-1BCEEEF429F8}" type="sibTrans" cxnId="{8E92370D-D714-4FBA-A076-FC453EC56DB7}">
      <dgm:prSet/>
      <dgm:spPr/>
      <dgm:t>
        <a:bodyPr/>
        <a:lstStyle/>
        <a:p>
          <a:endParaRPr lang="zh-CN" altLang="en-US"/>
        </a:p>
      </dgm:t>
    </dgm:pt>
    <dgm:pt modelId="{6AC1AFF6-CAF7-4CA3-AC40-E957C8792704}" type="pres">
      <dgm:prSet presAssocID="{4D8B008E-5926-4DA9-85F0-E8665FC6637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8DFEEFC-9BCE-437A-800B-B84AF1D8ECED}" type="pres">
      <dgm:prSet presAssocID="{1F07D2B8-3FBC-4DF7-BEC3-415D4928917F}" presName="circle1" presStyleLbl="node1" presStyleIdx="0" presStyleCnt="1"/>
      <dgm:spPr/>
    </dgm:pt>
    <dgm:pt modelId="{BE897B94-C0D1-4232-AF3A-E530543B305E}" type="pres">
      <dgm:prSet presAssocID="{1F07D2B8-3FBC-4DF7-BEC3-415D4928917F}" presName="space" presStyleCnt="0"/>
      <dgm:spPr/>
    </dgm:pt>
    <dgm:pt modelId="{87EB9657-E767-4A3D-A2E8-7497D2A7CFD4}" type="pres">
      <dgm:prSet presAssocID="{1F07D2B8-3FBC-4DF7-BEC3-415D4928917F}" presName="rect1" presStyleLbl="alignAcc1" presStyleIdx="0" presStyleCnt="1" custLinFactNeighborX="523" custLinFactNeighborY="-3593"/>
      <dgm:spPr/>
      <dgm:t>
        <a:bodyPr/>
        <a:lstStyle/>
        <a:p>
          <a:endParaRPr lang="zh-CN" altLang="en-US"/>
        </a:p>
      </dgm:t>
    </dgm:pt>
    <dgm:pt modelId="{1C480693-2160-412D-9BAD-5FD6AC8C9C3B}" type="pres">
      <dgm:prSet presAssocID="{1F07D2B8-3FBC-4DF7-BEC3-415D4928917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B4BFEB9-3C1E-4ACC-95E0-299C93E9F208}" type="presOf" srcId="{1F07D2B8-3FBC-4DF7-BEC3-415D4928917F}" destId="{1C480693-2160-412D-9BAD-5FD6AC8C9C3B}" srcOrd="1" destOrd="0" presId="urn:microsoft.com/office/officeart/2005/8/layout/target3"/>
    <dgm:cxn modelId="{8E92370D-D714-4FBA-A076-FC453EC56DB7}" srcId="{4D8B008E-5926-4DA9-85F0-E8665FC66372}" destId="{1F07D2B8-3FBC-4DF7-BEC3-415D4928917F}" srcOrd="0" destOrd="0" parTransId="{9514221F-5E54-4E77-B33A-7434750AC799}" sibTransId="{20810108-9D28-49D3-A2E6-1BCEEEF429F8}"/>
    <dgm:cxn modelId="{50C648AB-DEB6-4B85-8456-22FCAF992B3D}" type="presOf" srcId="{4D8B008E-5926-4DA9-85F0-E8665FC66372}" destId="{6AC1AFF6-CAF7-4CA3-AC40-E957C8792704}" srcOrd="0" destOrd="0" presId="urn:microsoft.com/office/officeart/2005/8/layout/target3"/>
    <dgm:cxn modelId="{DD0FD945-6450-495A-BEFF-4009125C0016}" type="presOf" srcId="{1F07D2B8-3FBC-4DF7-BEC3-415D4928917F}" destId="{87EB9657-E767-4A3D-A2E8-7497D2A7CFD4}" srcOrd="0" destOrd="0" presId="urn:microsoft.com/office/officeart/2005/8/layout/target3"/>
    <dgm:cxn modelId="{542049BE-8979-4161-8FA8-60911304218E}" type="presParOf" srcId="{6AC1AFF6-CAF7-4CA3-AC40-E957C8792704}" destId="{28DFEEFC-9BCE-437A-800B-B84AF1D8ECED}" srcOrd="0" destOrd="0" presId="urn:microsoft.com/office/officeart/2005/8/layout/target3"/>
    <dgm:cxn modelId="{DB1DE56E-BFCF-464F-8595-3EE3B6E0B126}" type="presParOf" srcId="{6AC1AFF6-CAF7-4CA3-AC40-E957C8792704}" destId="{BE897B94-C0D1-4232-AF3A-E530543B305E}" srcOrd="1" destOrd="0" presId="urn:microsoft.com/office/officeart/2005/8/layout/target3"/>
    <dgm:cxn modelId="{B8FC4291-BD04-4207-B51B-9394FEE11B03}" type="presParOf" srcId="{6AC1AFF6-CAF7-4CA3-AC40-E957C8792704}" destId="{87EB9657-E767-4A3D-A2E8-7497D2A7CFD4}" srcOrd="2" destOrd="0" presId="urn:microsoft.com/office/officeart/2005/8/layout/target3"/>
    <dgm:cxn modelId="{274AC4B0-A5EF-4943-804F-5ED285E5A27B}" type="presParOf" srcId="{6AC1AFF6-CAF7-4CA3-AC40-E957C8792704}" destId="{1C480693-2160-412D-9BAD-5FD6AC8C9C3B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EF9D43-FB1B-449E-BD9C-852ACBE7E49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1701971-9433-4BA0-8AB4-2975E15A24BF}">
      <dgm:prSet/>
      <dgm:spPr/>
      <dgm:t>
        <a:bodyPr/>
        <a:lstStyle/>
        <a:p>
          <a:pPr rtl="0"/>
          <a:r>
            <a:rPr lang="zh-CN" altLang="en-US" b="1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b="1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b="1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b="1" dirty="0" smtClean="0">
              <a:latin typeface="楷体" pitchFamily="49" charset="-122"/>
              <a:ea typeface="楷体" pitchFamily="49" charset="-122"/>
            </a:rPr>
            <a:t/>
          </a:r>
          <a:br>
            <a:rPr lang="en-US" b="1" dirty="0" smtClean="0">
              <a:latin typeface="楷体" pitchFamily="49" charset="-122"/>
              <a:ea typeface="楷体" pitchFamily="49" charset="-122"/>
            </a:rPr>
          </a:br>
          <a:endParaRPr lang="zh-CN" b="1" dirty="0">
            <a:latin typeface="楷体" pitchFamily="49" charset="-122"/>
            <a:ea typeface="楷体" pitchFamily="49" charset="-122"/>
          </a:endParaRPr>
        </a:p>
      </dgm:t>
    </dgm:pt>
    <dgm:pt modelId="{36169595-9995-4875-A864-BE4BAE3ADF51}" type="parTrans" cxnId="{8B115C4B-94B5-4D08-AFF1-F897D4DF8015}">
      <dgm:prSet/>
      <dgm:spPr/>
      <dgm:t>
        <a:bodyPr/>
        <a:lstStyle/>
        <a:p>
          <a:endParaRPr lang="zh-CN" altLang="en-US"/>
        </a:p>
      </dgm:t>
    </dgm:pt>
    <dgm:pt modelId="{B9287677-E121-43BC-A8D2-C640C77CC2D2}" type="sibTrans" cxnId="{8B115C4B-94B5-4D08-AFF1-F897D4DF8015}">
      <dgm:prSet/>
      <dgm:spPr/>
      <dgm:t>
        <a:bodyPr/>
        <a:lstStyle/>
        <a:p>
          <a:endParaRPr lang="zh-CN" altLang="en-US"/>
        </a:p>
      </dgm:t>
    </dgm:pt>
    <dgm:pt modelId="{F085D1EA-6711-45DA-A6BC-738C8BEBD837}" type="pres">
      <dgm:prSet presAssocID="{C8EF9D43-FB1B-449E-BD9C-852ACBE7E49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185302D-822E-44E7-B25C-1A3DE328DE9F}" type="pres">
      <dgm:prSet presAssocID="{31701971-9433-4BA0-8AB4-2975E15A24BF}" presName="circle1" presStyleLbl="node1" presStyleIdx="0" presStyleCnt="1"/>
      <dgm:spPr/>
    </dgm:pt>
    <dgm:pt modelId="{23F8B3A9-6461-4B51-BE7A-65AF473555D8}" type="pres">
      <dgm:prSet presAssocID="{31701971-9433-4BA0-8AB4-2975E15A24BF}" presName="space" presStyleCnt="0"/>
      <dgm:spPr/>
    </dgm:pt>
    <dgm:pt modelId="{1E6E4DA9-9137-49D3-A4C4-3625236AAD6C}" type="pres">
      <dgm:prSet presAssocID="{31701971-9433-4BA0-8AB4-2975E15A24BF}" presName="rect1" presStyleLbl="alignAcc1" presStyleIdx="0" presStyleCnt="1"/>
      <dgm:spPr/>
      <dgm:t>
        <a:bodyPr/>
        <a:lstStyle/>
        <a:p>
          <a:endParaRPr lang="zh-CN" altLang="en-US"/>
        </a:p>
      </dgm:t>
    </dgm:pt>
    <dgm:pt modelId="{529B60E8-98D6-4A0E-9782-1AD0423AB944}" type="pres">
      <dgm:prSet presAssocID="{31701971-9433-4BA0-8AB4-2975E15A24B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D2DA420-BFE5-4036-89FB-B41AEB3072DC}" type="presOf" srcId="{C8EF9D43-FB1B-449E-BD9C-852ACBE7E495}" destId="{F085D1EA-6711-45DA-A6BC-738C8BEBD837}" srcOrd="0" destOrd="0" presId="urn:microsoft.com/office/officeart/2005/8/layout/target3"/>
    <dgm:cxn modelId="{8B115C4B-94B5-4D08-AFF1-F897D4DF8015}" srcId="{C8EF9D43-FB1B-449E-BD9C-852ACBE7E495}" destId="{31701971-9433-4BA0-8AB4-2975E15A24BF}" srcOrd="0" destOrd="0" parTransId="{36169595-9995-4875-A864-BE4BAE3ADF51}" sibTransId="{B9287677-E121-43BC-A8D2-C640C77CC2D2}"/>
    <dgm:cxn modelId="{0A3ACFF5-829A-447D-A980-F6EE74254CD6}" type="presOf" srcId="{31701971-9433-4BA0-8AB4-2975E15A24BF}" destId="{1E6E4DA9-9137-49D3-A4C4-3625236AAD6C}" srcOrd="0" destOrd="0" presId="urn:microsoft.com/office/officeart/2005/8/layout/target3"/>
    <dgm:cxn modelId="{395104CE-3EA4-4BC9-B4B9-58B604252837}" type="presOf" srcId="{31701971-9433-4BA0-8AB4-2975E15A24BF}" destId="{529B60E8-98D6-4A0E-9782-1AD0423AB944}" srcOrd="1" destOrd="0" presId="urn:microsoft.com/office/officeart/2005/8/layout/target3"/>
    <dgm:cxn modelId="{602729D8-7258-4E6C-9DF3-46E8B9562902}" type="presParOf" srcId="{F085D1EA-6711-45DA-A6BC-738C8BEBD837}" destId="{F185302D-822E-44E7-B25C-1A3DE328DE9F}" srcOrd="0" destOrd="0" presId="urn:microsoft.com/office/officeart/2005/8/layout/target3"/>
    <dgm:cxn modelId="{5EA230C4-AB54-45EB-A6D1-B80EAF3620DC}" type="presParOf" srcId="{F085D1EA-6711-45DA-A6BC-738C8BEBD837}" destId="{23F8B3A9-6461-4B51-BE7A-65AF473555D8}" srcOrd="1" destOrd="0" presId="urn:microsoft.com/office/officeart/2005/8/layout/target3"/>
    <dgm:cxn modelId="{5FA299AF-E187-4D85-981B-8C87972B9E52}" type="presParOf" srcId="{F085D1EA-6711-45DA-A6BC-738C8BEBD837}" destId="{1E6E4DA9-9137-49D3-A4C4-3625236AAD6C}" srcOrd="2" destOrd="0" presId="urn:microsoft.com/office/officeart/2005/8/layout/target3"/>
    <dgm:cxn modelId="{6199BEA6-A204-485E-8A0D-2EEEBEF6D7EE}" type="presParOf" srcId="{F085D1EA-6711-45DA-A6BC-738C8BEBD837}" destId="{529B60E8-98D6-4A0E-9782-1AD0423AB94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20D7DA-2AC5-4D07-B1A7-A6894E7474F7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AD8C9-0930-4BA5-AC4D-846CAD6952BA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3100" b="1" kern="12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3100" b="1" kern="1200" dirty="0" smtClean="0"/>
            <a:t/>
          </a:r>
          <a:br>
            <a:rPr lang="en-US" sz="3100" b="1" kern="1200" dirty="0" smtClean="0"/>
          </a:br>
          <a:endParaRPr lang="zh-CN" sz="3100" b="1" kern="1200" dirty="0"/>
        </a:p>
      </dsp:txBody>
      <dsp:txXfrm>
        <a:off x="556083" y="0"/>
        <a:ext cx="7978316" cy="1112168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583C82-24EF-468C-8585-BB07BE8FEA54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C9F3A-E62E-49AD-9C8B-3883142D1719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b="1" kern="1200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sz="29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2900" b="1" kern="1200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sz="2900" b="1" kern="1200" dirty="0" smtClean="0">
              <a:latin typeface="楷体" pitchFamily="49" charset="-122"/>
              <a:ea typeface="楷体" pitchFamily="49" charset="-122"/>
            </a:rPr>
            <a:t>中需要注意的问题与矫正</a:t>
          </a:r>
          <a:r>
            <a:rPr lang="en-US" sz="2900" b="1" kern="1200" dirty="0" smtClean="0">
              <a:latin typeface="楷体" pitchFamily="49" charset="-122"/>
              <a:ea typeface="楷体" pitchFamily="49" charset="-122"/>
            </a:rPr>
            <a:t/>
          </a:r>
          <a:br>
            <a:rPr lang="en-US" sz="2900" b="1" kern="1200" dirty="0" smtClean="0">
              <a:latin typeface="楷体" pitchFamily="49" charset="-122"/>
              <a:ea typeface="楷体" pitchFamily="49" charset="-122"/>
            </a:rPr>
          </a:br>
          <a:endParaRPr lang="zh-CN" sz="2900" b="1" kern="1200" dirty="0">
            <a:latin typeface="楷体" pitchFamily="49" charset="-122"/>
            <a:ea typeface="楷体" pitchFamily="49" charset="-122"/>
          </a:endParaRPr>
        </a:p>
      </dsp:txBody>
      <dsp:txXfrm>
        <a:off x="556083" y="0"/>
        <a:ext cx="7978316" cy="111216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630757-A6FF-4337-AC43-1BFF2FB3E2A0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E17A6-23E0-4708-B2E1-323C69F189B0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 smtClean="0">
              <a:latin typeface="楷体" pitchFamily="49" charset="-122"/>
              <a:ea typeface="楷体" pitchFamily="49" charset="-122"/>
            </a:rPr>
            <a:t>一、课题</a:t>
          </a:r>
          <a:r>
            <a:rPr lang="zh-CN" altLang="en-US" sz="3200" b="1" kern="12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altLang="en-US" sz="32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endParaRPr lang="zh-CN" altLang="en-US" sz="3200" b="1" kern="1200" dirty="0">
            <a:latin typeface="楷体" pitchFamily="49" charset="-122"/>
            <a:ea typeface="楷体" pitchFamily="49" charset="-122"/>
          </a:endParaRPr>
        </a:p>
      </dsp:txBody>
      <dsp:txXfrm>
        <a:off x="556083" y="0"/>
        <a:ext cx="7978316" cy="11121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37A318-4008-4213-B0F4-73B3D32FE495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DE610-AE8B-4F59-8D6D-948584DE6470}">
      <dsp:nvSpPr>
        <dsp:cNvPr id="0" name=""/>
        <dsp:cNvSpPr/>
      </dsp:nvSpPr>
      <dsp:spPr>
        <a:xfrm>
          <a:off x="525846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一、课题</a:t>
          </a:r>
          <a:r>
            <a:rPr lang="zh-CN" sz="3100" b="1" kern="12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3100" b="1" kern="1200" dirty="0" smtClean="0"/>
            <a:t/>
          </a:r>
          <a:br>
            <a:rPr lang="en-US" sz="3100" b="1" kern="1200" dirty="0" smtClean="0"/>
          </a:br>
          <a:endParaRPr lang="zh-CN" sz="3100" b="1" kern="1200" dirty="0"/>
        </a:p>
      </dsp:txBody>
      <dsp:txXfrm>
        <a:off x="525846" y="0"/>
        <a:ext cx="7978316" cy="11121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A7C8DD-9D75-4BCA-9756-4146508E9A3F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5148F-6D36-4098-981E-29D27BE14757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3100" b="1" kern="12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3100" b="1" kern="1200" dirty="0" smtClean="0"/>
            <a:t/>
          </a:r>
          <a:br>
            <a:rPr lang="en-US" sz="3100" b="1" kern="1200" dirty="0" smtClean="0"/>
          </a:br>
          <a:endParaRPr lang="zh-CN" sz="3100" b="1" kern="1200" dirty="0"/>
        </a:p>
      </dsp:txBody>
      <dsp:txXfrm>
        <a:off x="556083" y="0"/>
        <a:ext cx="7978316" cy="111216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E1357F-7635-44E2-8F59-E6C87AD17A2D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973C1-456C-4F8C-96FA-4AA76C808DD7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3100" b="1" kern="12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3100" b="1" kern="1200" dirty="0" smtClean="0"/>
            <a:t/>
          </a:r>
          <a:br>
            <a:rPr lang="en-US" sz="3100" b="1" kern="1200" dirty="0" smtClean="0"/>
          </a:br>
          <a:endParaRPr lang="zh-CN" sz="3100" b="1" kern="1200" dirty="0"/>
        </a:p>
      </dsp:txBody>
      <dsp:txXfrm>
        <a:off x="556083" y="0"/>
        <a:ext cx="7978316" cy="111216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4EC897-B997-4D54-9895-03AB769B1A8D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5ADE4-DACD-48E2-AC64-08BEC84E683A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b="1" kern="1200" dirty="0" smtClean="0">
              <a:latin typeface="楷体" pitchFamily="49" charset="-122"/>
              <a:ea typeface="楷体" pitchFamily="49" charset="-122"/>
            </a:rPr>
            <a:t>一、</a:t>
          </a:r>
          <a:r>
            <a:rPr lang="zh-CN" sz="29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2900" b="1" kern="1200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rPr>
            <a:t>申报</a:t>
          </a:r>
          <a:r>
            <a:rPr lang="zh-CN" sz="29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2900" b="1" kern="1200" dirty="0" smtClean="0">
              <a:latin typeface="楷体" pitchFamily="49" charset="-122"/>
              <a:ea typeface="楷体" pitchFamily="49" charset="-122"/>
            </a:rPr>
            <a:t/>
          </a:r>
          <a:br>
            <a:rPr lang="en-US" sz="2900" b="1" kern="1200" dirty="0" smtClean="0">
              <a:latin typeface="楷体" pitchFamily="49" charset="-122"/>
              <a:ea typeface="楷体" pitchFamily="49" charset="-122"/>
            </a:rPr>
          </a:br>
          <a:endParaRPr lang="zh-CN" sz="2900" b="1" kern="1200" dirty="0">
            <a:latin typeface="楷体" pitchFamily="49" charset="-122"/>
            <a:ea typeface="楷体" pitchFamily="49" charset="-122"/>
          </a:endParaRPr>
        </a:p>
      </dsp:txBody>
      <dsp:txXfrm>
        <a:off x="556083" y="0"/>
        <a:ext cx="7978316" cy="111216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571738-6A03-4A8B-87FD-33292C4BC2CA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7FB54-624D-434A-A94A-14859929811F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3100" b="1" kern="1200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3100" b="1" kern="1200" dirty="0" smtClean="0"/>
            <a:t/>
          </a:r>
          <a:br>
            <a:rPr lang="en-US" sz="3100" b="1" kern="1200" dirty="0" smtClean="0"/>
          </a:br>
          <a:endParaRPr lang="zh-CN" sz="3100" b="1" kern="1200" dirty="0"/>
        </a:p>
      </dsp:txBody>
      <dsp:txXfrm>
        <a:off x="556083" y="0"/>
        <a:ext cx="7978316" cy="111216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DFEEFC-9BCE-437A-800B-B84AF1D8ECED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9657-E767-4A3D-A2E8-7497D2A7CFD4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3100" b="1" kern="1200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sz="31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3100" b="1" kern="1200" dirty="0" smtClean="0"/>
            <a:t/>
          </a:r>
          <a:br>
            <a:rPr lang="en-US" sz="3100" b="1" kern="1200" dirty="0" smtClean="0"/>
          </a:br>
          <a:endParaRPr lang="zh-CN" sz="3100" b="1" kern="1200" dirty="0"/>
        </a:p>
      </dsp:txBody>
      <dsp:txXfrm>
        <a:off x="556083" y="0"/>
        <a:ext cx="7978316" cy="111216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85302D-822E-44E7-B25C-1A3DE328DE9F}">
      <dsp:nvSpPr>
        <dsp:cNvPr id="0" name=""/>
        <dsp:cNvSpPr/>
      </dsp:nvSpPr>
      <dsp:spPr>
        <a:xfrm>
          <a:off x="0" y="0"/>
          <a:ext cx="1112168" cy="11121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E4DA9-9137-49D3-A4C4-3625236AAD6C}">
      <dsp:nvSpPr>
        <dsp:cNvPr id="0" name=""/>
        <dsp:cNvSpPr/>
      </dsp:nvSpPr>
      <dsp:spPr>
        <a:xfrm>
          <a:off x="556083" y="0"/>
          <a:ext cx="7978316" cy="1112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b="1" kern="1200" dirty="0" smtClean="0">
              <a:latin typeface="楷体" pitchFamily="49" charset="-122"/>
              <a:ea typeface="楷体" pitchFamily="49" charset="-122"/>
            </a:rPr>
            <a:t>二、</a:t>
          </a:r>
          <a:r>
            <a:rPr lang="zh-CN" sz="2900" b="1" kern="1200" dirty="0" smtClean="0">
              <a:latin typeface="楷体" pitchFamily="49" charset="-122"/>
              <a:ea typeface="楷体" pitchFamily="49" charset="-122"/>
            </a:rPr>
            <a:t>课题</a:t>
          </a:r>
          <a:r>
            <a:rPr lang="zh-CN" sz="2900" b="1" kern="1200" dirty="0" smtClean="0">
              <a:solidFill>
                <a:srgbClr val="C00000"/>
              </a:solidFill>
              <a:latin typeface="楷体" pitchFamily="49" charset="-122"/>
              <a:ea typeface="楷体" pitchFamily="49" charset="-122"/>
            </a:rPr>
            <a:t>结项</a:t>
          </a:r>
          <a:r>
            <a:rPr lang="zh-CN" sz="2900" b="1" kern="1200" dirty="0" smtClean="0">
              <a:latin typeface="楷体" pitchFamily="49" charset="-122"/>
              <a:ea typeface="楷体" pitchFamily="49" charset="-122"/>
            </a:rPr>
            <a:t>需要注意的问题与矫正</a:t>
          </a:r>
          <a:r>
            <a:rPr lang="en-US" sz="2900" b="1" kern="1200" dirty="0" smtClean="0">
              <a:latin typeface="楷体" pitchFamily="49" charset="-122"/>
              <a:ea typeface="楷体" pitchFamily="49" charset="-122"/>
            </a:rPr>
            <a:t/>
          </a:r>
          <a:br>
            <a:rPr lang="en-US" sz="2900" b="1" kern="1200" dirty="0" smtClean="0">
              <a:latin typeface="楷体" pitchFamily="49" charset="-122"/>
              <a:ea typeface="楷体" pitchFamily="49" charset="-122"/>
            </a:rPr>
          </a:br>
          <a:endParaRPr lang="zh-CN" sz="2900" b="1" kern="1200" dirty="0">
            <a:latin typeface="楷体" pitchFamily="49" charset="-122"/>
            <a:ea typeface="楷体" pitchFamily="49" charset="-122"/>
          </a:endParaRPr>
        </a:p>
      </dsp:txBody>
      <dsp:txXfrm>
        <a:off x="556083" y="0"/>
        <a:ext cx="7978316" cy="1112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椭圆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椭圆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椭圆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椭圆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内容占位符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内容占位符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内容占位符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椭圆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椭圆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标题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内容占位符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椭圆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椭圆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椭圆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椭圆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486600" cy="172893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38164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省社科联年度调研课题</a:t>
            </a:r>
            <a:endParaRPr lang="en-US" altLang="zh-CN" sz="4400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申报与结项需要注意的问题</a:t>
            </a:r>
            <a:endParaRPr lang="zh-CN" altLang="en-US" sz="440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11760" y="4797152"/>
            <a:ext cx="640871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zh-CN" altLang="en-US" sz="4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任晓莉</a:t>
            </a:r>
            <a:endParaRPr lang="en-US" altLang="zh-CN" sz="40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 algn="r"/>
            <a:r>
              <a:rPr lang="en-US" altLang="zh-CN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15238355532</a:t>
            </a:r>
          </a:p>
          <a:p>
            <a:pPr algn="r"/>
            <a:r>
              <a:rPr lang="en-US" altLang="zh-CN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2022.3</a:t>
            </a:r>
            <a:endParaRPr lang="zh-CN" altLang="en-US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提高逻辑思维能力；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7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借助于概念、判断、推理等思维形式深化对客观现实的理性认识。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问题四：文字功底差，语言文字表达不到位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语言文字表达能力是课题研究的基本功；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思路不清晰的课题论证，往往语言表达也不精确、不规范。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重视写作能力的提升、文字表达能力的提高；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语言表达要简明清爽，不拖泥带水；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要善于删繁就简，用简约明了的语言，准确表达思路。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问题五：论证价值欠缺，项目的创新性或者新意不足</a:t>
            </a:r>
            <a:endParaRPr lang="en-US" altLang="zh-CN" sz="3200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 对一项课题的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选择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，最好有三新，即新发现、新观点、新见解；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对一项课题的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论证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，最好有四新即新归纳、新内容、新途径、新方法。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   在日常科研中注意培养创新思维。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问题六：论证内容残缺，课题论证方案要素不全</a:t>
            </a:r>
            <a:endParaRPr lang="en-US" altLang="zh-CN" sz="3200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课题立项要求的四大内容不全；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将有些内容混在一起说；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要素基本都有，但内容分配头重脚轻、轻重失当。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  完整的课题论证方案：</a:t>
            </a:r>
          </a:p>
          <a:p>
            <a:pPr>
              <a:lnSpc>
                <a:spcPct val="16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阐明本课题的研究的现实背景及意义；</a:t>
            </a:r>
          </a:p>
          <a:p>
            <a:pPr>
              <a:lnSpc>
                <a:spcPct val="16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写清楚国内外研究机构关于对本课题提到的类似课题的研究综述；</a:t>
            </a:r>
          </a:p>
          <a:p>
            <a:pPr>
              <a:lnSpc>
                <a:spcPct val="16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写清楚本课题的研究内容及预期目标。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第二个大问题：</a:t>
            </a:r>
            <a:r>
              <a:rPr lang="zh-CN" altLang="en-US" sz="6000" b="1" dirty="0" smtClean="0">
                <a:solidFill>
                  <a:schemeClr val="accent1"/>
                </a:solidFill>
                <a:latin typeface="+mj-ea"/>
                <a:ea typeface="+mj-ea"/>
              </a:rPr>
              <a:t>　</a:t>
            </a:r>
            <a:endParaRPr lang="en-US" altLang="zh-CN" sz="6000" b="1" dirty="0" smtClean="0">
              <a:solidFill>
                <a:schemeClr val="accent1"/>
              </a:solidFill>
              <a:latin typeface="+mj-ea"/>
              <a:ea typeface="+mj-ea"/>
            </a:endParaRPr>
          </a:p>
          <a:p>
            <a:r>
              <a:rPr lang="zh-CN" altLang="en-US" sz="4000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  </a:t>
            </a:r>
            <a:endParaRPr lang="en-US" altLang="zh-CN" sz="400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400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0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课题</a:t>
            </a:r>
            <a:r>
              <a:rPr lang="zh-CN" altLang="en-US" sz="40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结项</a:t>
            </a:r>
            <a:r>
              <a:rPr lang="zh-CN" altLang="en-US" sz="40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需要注意的问题与矫正</a:t>
            </a:r>
            <a:endParaRPr lang="en-US" altLang="zh-CN" sz="4000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调研情况扎实、真实、可靠、准确；</a:t>
            </a:r>
            <a:endParaRPr lang="en-US" altLang="zh-CN" sz="24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论据真实、典型、充分、适当；</a:t>
            </a:r>
            <a:endParaRPr lang="en-US" altLang="zh-CN" sz="24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观点正确、鲜明、深刻、新颖；</a:t>
            </a:r>
            <a:endParaRPr lang="en-US" altLang="zh-CN" sz="24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4.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论证逻辑严密，条理清楚，论点与论据相统一；</a:t>
            </a:r>
            <a:endParaRPr lang="en-US" altLang="zh-CN" sz="24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5.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内容层次分明、脉络清晰、主题突出。</a:t>
            </a:r>
            <a:endParaRPr lang="zh-CN" altLang="en-US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endParaRPr lang="zh-CN" altLang="en-US" dirty="0"/>
          </a:p>
        </p:txBody>
      </p:sp>
      <p:sp>
        <p:nvSpPr>
          <p:cNvPr id="4" name="下箭头 3"/>
          <p:cNvSpPr/>
          <p:nvPr/>
        </p:nvSpPr>
        <p:spPr>
          <a:xfrm>
            <a:off x="611560" y="476672"/>
            <a:ext cx="8208912" cy="115212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高质量的调研型</a:t>
            </a:r>
            <a:r>
              <a:rPr lang="zh-CN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课题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应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满足</a:t>
            </a:r>
            <a:r>
              <a:rPr lang="zh-CN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以下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要求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问题一：重视程度不够，有过关或者临时抱佛脚思想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立项后做了一部分，但半途放下；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立项后没有趁热打铁，抓紧时机做。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目录</a:t>
            </a:r>
            <a:endParaRPr lang="en-US" altLang="zh-CN" sz="44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一、课题申报需要注意的问题与矫正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二、课题结项需要注意的问题与矫正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思想上要高度重视来之不易的课题机会；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爱惜自己的学术声誉。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问题二：忽视文献调研，缺乏全面系统的文献研究基础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文献调研是调研的第一步；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没有文献调研，接下来的实际调查就难有的放矢。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重视文献研究的积累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重视经典文献的积累；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重视最新文献的查阅。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问题三：实践调研不充分，对现实情况掌握不全面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一线调查肤浅；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未做一线实地调查；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拿其他数据和事例充数做假。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调研要求实、求真、求深、求效。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7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要有充分准备的预案；</a:t>
            </a:r>
          </a:p>
          <a:p>
            <a:pPr>
              <a:lnSpc>
                <a:spcPct val="17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调查一定要沉下去；</a:t>
            </a:r>
          </a:p>
          <a:p>
            <a:pPr>
              <a:lnSpc>
                <a:spcPct val="17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调查中一定要讨论。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问题四：学术理论功底欠缺，分析问题缺乏深度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没有或不会用全面的视角去看问题；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缺乏对变量之间相关关系和因果关系的分析；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只用数据轰炸或仅用百分比进行数据分析；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4.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不能对相关问题进行恰当的抽象与概括。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一是综合分析情况，用全面的视角看问题；</a:t>
            </a:r>
          </a:p>
          <a:p>
            <a:pPr>
              <a:lnSpc>
                <a:spcPct val="17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二是两面分析，用辩证的观点看问题。</a:t>
            </a:r>
          </a:p>
          <a:p>
            <a:pPr>
              <a:lnSpc>
                <a:spcPct val="170000"/>
              </a:lnSpc>
            </a:pPr>
            <a:endParaRPr lang="zh-CN" altLang="en-US" dirty="0" smtClean="0">
              <a:latin typeface="宋体" pitchFamily="2" charset="-122"/>
              <a:ea typeface="宋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问题五：结论措施空泛，缺乏真正有用的实践价值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应用性研究的对策与建议不痛不痒；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理论性研究的对策与建议不具有深刻性、超前性和引导性。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要研究真问题，要真研究问题；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政策建议的提出应具有明确的实施主体和可实施性。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问题六：存在学术失范行为，课题内容复制率过高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不会对所引文献进行总结归纳，吸收和学习，只是简单的粘贴和复制；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使用自己以前发表过的报告中内容；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东拼西凑，甚至直接抄袭。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4800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第一个大问题：</a:t>
            </a:r>
            <a:r>
              <a:rPr lang="zh-CN" altLang="en-US" sz="6000" b="1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　</a:t>
            </a:r>
            <a:endParaRPr lang="en-US" altLang="zh-CN" sz="6000" b="1" dirty="0" smtClean="0">
              <a:solidFill>
                <a:schemeClr val="accent1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000" b="1" dirty="0" smtClean="0">
                <a:solidFill>
                  <a:schemeClr val="accent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0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课</a:t>
            </a:r>
            <a:r>
              <a:rPr lang="zh-CN" altLang="en-US" sz="40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题</a:t>
            </a:r>
            <a:r>
              <a:rPr lang="zh-CN" altLang="en-US" sz="40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申报</a:t>
            </a:r>
            <a:r>
              <a:rPr lang="zh-CN" altLang="en-US" sz="4000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需要注意的问题与矫正</a:t>
            </a:r>
            <a:endParaRPr lang="en-US" altLang="zh-CN" sz="6000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树立严谨治学的态度；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遵守学术规范；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排除功利主义的干扰。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r>
              <a:rPr lang="zh-CN" altLang="en-US" b="1" dirty="0" smtClean="0"/>
              <a:t>     </a:t>
            </a:r>
            <a:endParaRPr lang="en-US" altLang="zh-CN" b="1" dirty="0" smtClean="0"/>
          </a:p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楷体" pitchFamily="49" charset="-122"/>
                <a:ea typeface="楷体" pitchFamily="49" charset="-122"/>
              </a:rPr>
              <a:t>感谢各位的</a:t>
            </a:r>
            <a:endParaRPr lang="en-US" altLang="zh-CN" sz="6600" b="1" dirty="0" smtClean="0">
              <a:solidFill>
                <a:srgbClr val="002060"/>
              </a:solidFill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楷体" pitchFamily="49" charset="-122"/>
                <a:ea typeface="楷体" pitchFamily="49" charset="-122"/>
              </a:rPr>
              <a:t>批评指正</a:t>
            </a:r>
            <a:endParaRPr lang="en-US" altLang="zh-CN" sz="6600" b="1" dirty="0" smtClean="0">
              <a:solidFill>
                <a:srgbClr val="002060"/>
              </a:solidFill>
              <a:latin typeface="楷体" pitchFamily="49" charset="-122"/>
              <a:ea typeface="楷体" pitchFamily="49" charset="-122"/>
            </a:endParaRPr>
          </a:p>
          <a:p>
            <a:pPr algn="ctr"/>
            <a:endParaRPr lang="en-US" altLang="zh-CN" sz="8000" b="1" dirty="0" smtClean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  <a:p>
            <a:pPr algn="r"/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任晓莉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algn="r"/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15238355532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5122" name="AutoShape 2" descr="data:image/jpeg;base64,/9j/4AAQSkZJRgABAQEASABIAAD/2wBDAAgGBgcGBQgHBwcJCQgKDBQNDAsLDBkSEw8UHRofHh0aHBwgJC4nICIsIxwcKDcpLDAxNDQ0Hyc5PTgyPC4zNDL/2wBDAQkJCQwLDBgNDRgyIRwhMjIyMjIyMjIyMjIyMjIyMjIyMjIyMjIyMjIyMjIyMjIyMjIyMjIyMjIyMjIyMjIyMjL/wAARCAF3AfQDASIAAhEBAxEB/8QAHAABAQEAAgMBAAAAAAAAAAAAAQACAwgEBgcF/8QAQBAAAQIEBAQEBAQFAgYDAQEAAQARAgMhMQQFQVEGEmFxB4GRoRMiMrEUQsHRFWLh8PEjUggWM0NygiSSk1Oy/8QAGgEBAQEBAQEBAAAAAAAAAAAAAAECAwUEBv/EACURAQEAAgICAgMBAQADAAAAAAABAhEDIQQxEkETIlEFMiNhgf/aAAwDAQACEQMRAD8A+k8oFgsns1WWRHEdGCS97blec6KpIpa6OU0vdbMBZ1ctajsXQYYXZHK+h81ymEuaXsgD5mN0GeUmgdIA1f1W/JQAZibqwZarUdMIq60z3SA3R1QEMXoyOWFvmZbENabKEOu6aEIHoA5eqeQXSK6V0TU6hWKzyBrhloQh7eSt2oiGIksr0NwiF2ZBgLkjS6WLOb6oNK6qouXX2UA5WgQVyCAkH0dBx8oBqtteieVz91EV+yDJZj0qqhSbhQLb13QTUNa6MoiEaFTvpXdZY1e6AJ9SkILtogBixQaFBqgnspknZUD1ZnSTWzIZiD6K5bndFTpBF6osWSgjU1ARFclRA0TUuQgv7Z1M5dVO3mpVEx2VaqiHAdQJ79QgbXCkM+qSghunyos+VEg1pZBGl1OAD0T5rLligdqtuEgrIqKrTGqogQbMoClNFMxGvZLIImtVWKWcOhvdTY09H0ZDlr1WWbV1r0Wg1Lfqo1p6o1JTSiCfX0UWNNkb6rRNX90GTQoAfutMzsEBiPsgy1ausiOCImEEc0Dcw2deFmuZwYCSYYSDiD9MB06lePw7FHNwU6dMJiimTiXOtAuH5sfy/intv4X4/P6fr92KkiEl606qXZh4Ql1AANbJMJFC3muUEGuujrBBuT7LiOKOKLRYEcRPK9NluMPQutQQu9AymhOQAStAMb+iTCHIer+SeShBNWVGAGDXAK0B+VqpEJAqQT9lqxoFRgCov1JSwPkk0DVdJhYt7oIXoFWDux16qAFWASfpLBz0CAd/JXM2zrQhEQCBCD0ZUDg+S1CA/VQhhNLHYJ5WPRXQDQn0UzlTNoGU2qBADrkhNAAKuuMFqFahc2VHKdhY7oNggUNfZaamlLoOK+l6JNKaLbV3WDsgy7JFrqMNAWdZIO6BLIBf9VAsR909VBUUNVkguaqYh92RW9VlmF6qcgB6BQiGyomPMGNLWUGDA3S9aWRzCtKqhvqWsgUu9VOCU6XooJULhABYuR6JqPsiG+tVmwda3qj8pDVVEPbolrMigJZL12UEwJp6IatPdIJvqrXqqKxqoVKtiquwQQoQuULiAc1F7Ldu+yo1+UtuixogkgbBT0oUFE2iyD1dTg91DrdAuNB3dJ3dlglVbhBt6FFgshtVULC6DkFArS6AaLwcxzSTgIYREPiTYg8Msfrss5544T5ZXUaxxuV1HmRzIZcsxRxCGGG5JoF+DmHEQhhMGCqdZsQp5Bfi4vMJ+PmGOfGC1oRSELJhMmERRQ/PEPlB0G5XieT/AKmWX68XU/r7eLxZO83FMjjmRRTJxiiiiPNE9yveMvwwwmAkyauIXL7mpXquTYeHHZrKh5OaCX/qRk1Baz9yvdWqxX0f5fHfjeXL7c/Ky7mMYMIOqlpjoVL1XyOBjcE0ojleJwHWzWJ2qyyBF8NmouQ4Ih81drrUsBqLUUJcFj5LBJFbuoN06lO7U6oFdwfsl2B+yomekWqWpfVT1ZTMQ2gQW1afYqD+SncsmLRjogoWa1VM4O5sUirdLJoKA0VAToLXTyu+zPZTfM/sgwvFWw2QVAxDuk1DElV6hVAyoDbqiur06rTgllbXPdUZAozB1yQtCarFruEcxfoiubm3S4I+3VcRIJNVOaWQcriqzQiqzV7oJcaIOQRNRZatVgEqezoNcoA6908sO6y/9lQLhtkQtswS9XDMiro1QLB31QYTcW2SXD2uq9rIoLirOgh66rR2Bqq52VGIYWHVaDtUp8q/ZTUrZAbvXooagpJBf9FEMiCof7K1dI1Ux3qgLPR1AiIChCQCBV1NQkgoJqNY3qmvkpwDZRGyCsXotXFNkBgwcj9FULNZBVVWxdRZyXYqZz7Ogi5KGD/qnodFWVBcI6gJa4K09WZBk2DKYNVX+UwilmQDPudkgfL5qAL1tdeLjcbBhYTCKzIg4H6lYzzxwx+WV6axxuV1DjMVDhZfM4Mw/TC/uvUsdMijxxmTCYoiASSvP5zHN54i8Rck+S/PmQCLETJ0wc0Ai+HBLesyICw6blfnvL8rLybrHrF6XDxTim77cUqX+Hkwz4/rjLy4Dr/Men3XFG8RijmExE1L6ry4MHNmRmZPmAxxfUf0HRfr5RlsqLE/GMAIkt9Qd4tPT9lw4eL83LMMW+TP4Y215uR5ccBg+aYAJ81oo/5RpD5L9S7J1cPVXLCDoy/T4YTDGY4+o8rLK5XdBYXUogRVJhUtMuKtGFVEnr5KEdHd90uHsFgFGLmqww8gtVJ1s6iGIBDoMkk1BJe5QQB/VaIqeUqZwdCgyAxMTJuKKZx3S5drIFi32ZDVBLVT8xdglmfsqBxULWl/NlkAm99KJcks1N1Rq/YUUWNlnU0tZTsANE0HUUpqogI13SHoqDl6K5SNlzQwn2QQQWQcfLd/dQh16rZhLuztZVP6IrjIDggAoihIbUbLdHWvl3QcQIQa0C3yjTdAAHmgxrRa2dPLQBTEgiiCDaqtF7+SetigkNVEFmoktdT0VSuyCKQCe4R/lTBybIEPqoW6q2LdlOzNRBWJIstUIWebUKBBBVEAN0jZAvRAuyDQZ3WixrqBRYc01V+zBBoBtqWVS6K0IqpnrZNB00UALBQ0eyQK9ldAICQAmwuoFvJUTIFKJFnQQgmHQOm/dTjRJLKAaiCDpdL6sgEEKh03WXBuaocu1V4+MxcOGhr80cQ+WHfr2WM85hjcsr0slt1FjMbDhZdKzIvphP3K/CmxRRRxRxxGKI1JKzFNimmKZHEYoiakrUUPxIoZcJrFCzmw3PYL835flZeRlqevp6fDwzjm77cImQCVzzJnJDDA8UTOw6dTovGlQTZs84iOXFBzDllyh+SHYnfcrfyYqfBBKJ/BYc/K95sf+4/3ReYZjCjACrr58rMZ8Y7T+uKCCaYoYAIRMjLQwQ6+a9owkmHC4eCTCeZh80TNzHUr83KsHDDD+LmQn4kY+RzaH9Hv6L9Uv7r3v8/xvxYfK+687yOX55anqExsaAd1nc1dVmF1O9L+a+98yrs6leSk0MwgPbyWeXdao2qgdFzEQSxFUt6s6no7oJIFvZUQgatuqOXetXSASbFtSVGjg+yAPyinqoQpbcso1ZkEGHSlU0foVk1cVGjoJYlig29VGEWWRV6sxQXfcOg23mymG6yKm6R6sgWexqkUNlmEV7qBYvsrsc4NK9liOI3WDESgkkqh5okGvdRAeynYoCl0mlFO7sptkAK30qoghJBIuEB67aKKRQuyHOu6QEXCqDmcnZRAOuqbKZhdkACXOyX1aiA7rfQBFFRENkv07INCojaoRDYaEKuBbojqoh0EQXV03T7FAJetlQ2KNaKat+yrmr3QWy1ynq32RUVNkwnc+qCdv2UT1RYilNVp2FvVUNFA1KAXNWZVS5FkGiQL9ip3LFmWbm3QlLNoqGG1KKNFXuVCo1QV0EeabA0ZRqLoB+oWWLWWmZcc+dDh5MU0kkQjTXos2yTdWTfUcWKxUGFg5oniiP0w7r8WKZFPxHPG3MRpZcc6dHOnc8ZcxP5IlFjGebcf0X53yvN/PvGf8vS4eD4at9uKIGGWQA8RLAbklceYTfhtl0mP/WmN+IjhD8o/2D+6rycRN/h+HgnVjxU75cPLGj/mPlb1XBh5HwJTPzTIqxxHUr5Z/wCPHv3Xeftd/Rly5hgEEuAQQQhgCKsF5eX4E42aDGYvgwF4/wCc7dt1xSpM7Ez4JEskmKpP5YBuf21K9kkyIMPKglQCkO+vUr7/APP8Wcl/JlOnzeTzfH9Z7bemgVaJLBnF90gDQL3nnsuyuUXSw80gB3TSMqWha/spBghtGCwBU3WzFXbzQ9qkbLmDUdrqerV8081W01U4c0G6A0DF32VDctZaqCzFG36IKlqOEsG+6rdSgQkjYXV0JgAQdKUQxYtTXsttyjcqdzf/AAmhkux20QA3TothonO1lF/6KaGR7bK0BdaMNH+yGJ1uroVy+hUQ7kMoQu5v3S1G2QZIq1WTajOjTqtOO2joAB4qtZ0RdHSSa61WCakoqZVqoetAp9bqjRv+yHdILoI1ZBAgg1S6BQXqooIWTQdVXDBTOiBnMTmiXQ4rqU69VQGu9dFBxQ+qRUh9Ev8AN0QD0NKqDq72UDqEE1XfyVajq6qBYh0DpUhTFT0dava6DINAa0SA1N0d91EgG3qgXOoSXs/RZNiymRSLpLa0CBXXVNy1lUTiwCQdysi5Yq+yDTM1UuAs/Yi6YTdx6KjWrhBJCt0UZBEiGExRFgNSvwsfjfxUYhg/6UJp16ryM5n8sEmXDF8sUREQ3Zl+YOy8X/S8rKX8OP8A9fd4vFNfOuKMtiwNBDF+i5sPLlxYePETzy4aCHmjJLcxvy/v/VccUqOdNMEojnmAwgm0I1iPQBYnAYoy8LLc4XD0IP8A3Iuv3PpovKwkk+dfZe+o4pU/8bi4sVMERiI+QAUhh/c/Zl5cVTDDKgijmRnlhgFyUHllw1ihhAFtl+vlOCilA4qdSZGGggP5If3P7L6PF8e+Tyd+vtz5uScePTyMuwP4OTyxHnmx/NMi0J2HQLzGfZTFrqsv0uOMwkxx9R5dtt3V0v3UzKF2bzUQ7LTKNxZLMHUP7KQSdA26CABDlvVSjCN1IOHWytX/AFTFZ9SizLmJySGZFC13d1ogbMpmHXfdBhye591pqs4ZJHzOOymZyNmtZBM1nQBavVVR5JYULIJiBT1SwAe/ZJtXZYuzOK+qo0BVlGtTomGzX7qZrU7ILUKceih3KgQ9EDQm1LVWD3W6tcLLOXArp+6DIFquh/LVbIo3qsmptfVBObMFkjrVRDEnVHMX90VV1SihH9VGx61QJdLAelisPa6TFWqBdxQK5T1Q9HcpIB1CDIPy2otC/tZD02WbmhCDRJAoB6qdWj7p0pTsqC1Vpq0QHJb7q7eaIK0S7f0SXJqhnLiKu6C/tkgPajIptok7N5oIgqdrqagB0UCbO6CsHKmBbVTMEPXU7OioGhce6qg/1Ty0uoXZAtVJIYEbrLEV0Tq4t1VQg0Vo/wCqruRdTWKBBo1lOxS1a3URRBNtdliObKgjhgjmQwxRWEUQcrkGm68OPDYeXMnT8R8MiaweMWozVUtsWPzMzaLEctXhmmndj+q/PmR8sMcTsBFfovIjeHGRwQx/EhhBEMZILwhmr0ouKGKCTJmYycTySozyA/mi08hfuy/OeZrPntenwfrhNmfMjkyhIkfLiJw+eP8A2Q7f3r2XHBJglyoZYfkAs91nCGdNgEyOVM5pnzExD2bz1Zfq/wAJxcQ5fklvaKhZcsPH5ebrCdRvLkw4/wDquPKsH+JxXxDAPgyDQ25o9vLVewM6zIkQSJEEmWGggDDdcgDFfpPG4Jw8cwjzOXkueWx29lMD5LYCDVd9ObId7KLmy1R3KCKdE0C37pFX30Uy0yChBIrdSmKlRw8zdOqiTpULFh+rrVwGHmuIhCQKhJERNLWVyvqkVHVUHKwp7KMJfotXcPX7Ib+Zhr1QZYvYJ5SbHqUsA1Sf1U4AuUEAKvRV4aAvqpwIdH2ST0QXagCABoUjyQSDcoEA0p2U9NC9AihsVoszoM0BS26QdRorm80GSCQhiC4ZbobFBBrt3QZiAayxy9FzQw1YsnkII7VQcHJ/VXK1yuUwmjF0cp82QcbUKCz0obLl5CWuhhV0HHFCTXXXqsgsWZc9GtqsxNuGKDiNaaoIquRntqpqIrNg92T1KeVhfzVpuUAXev8AhFWdOu4TQj9UQO56qqQ4TYDUoto/VBBnb2SAd3JUSLtVQBrUIGtgEXLihTs5UAeYKqQenuhgNOyRCx3Q5q51REadj7KA1Onsku1RYKA9EBU6eyYbgNRNKMEX1qqEmjC71WhsVkAtotWZBN5KUwfokhiPmpogAGL7FcGKkyYjDMxAgigliIkRhwH1XkEMaIilwTpMcuYHhiDEd0vcV6dO+HDnUuXgQTKnQnkga0VH7DX1XlSsvn4+OGCSww8mgji/NFcn1X6eMwsv8VLMsk4mbAJEMRvDA/zE/wB2C/Rgw/w5EEqTF8OGEAAgAry8fDx5OXK5en13nuOE17fnYDAyIMPHBHhYJs2XE0XPFzE/+xX6WFkxSsPLgjLxQwtd1qRJhkQRQwklyYoooqkkrkZ16XFxzDGR82WW6qBTBaALIqbLqwgdlO4SIXLH1SIfbRAasymBH9EkNRB06oJhpdDaLfKRqgjVANv91LZZ6qQeGS8X9VoUFLNogBzT7Kq+i5DWtfVRiAFBXssROAL3qoPUFkEY3DBqLIP1DVtFsgEuzaIOrA/sgy7eSQCAW90gOLB+ySKt7KDI0qCeine1+6XL3FeimJq3RAh6tVQG7qLGEH7oAuAqEGvVLE00UAe4Km2/wgj8sLhTi2rIYVL+qRUOPVBOCANklqezK81XqB/RAhyKIetaKvb1CS+lNSgmLI3LrZcioWYg1WLoAExd9FeYK3CFMHDbug4je4QQ7NfquUwgi3dHKHAQcTMdCliO3VcnILIbqPNBkhwaFwggg+V1ycsVTp0VyPpog4mIsqHo65OQ9eyuTl2ugyIW7rJBhF3C5CAC7IatVRkCx91DX9Voihc2WQKXUEYS72UA/pV0xUiFFDzCKGY0toluanmkWHooDbVVGWpegstGtklqcoQ2iCb5SPRVylu52SKGiDOhbdaAFVcpJGyuVi1iVRBTOL1+ygC60BVvughvQrxcXjMPhIAJ86GUZnNy8x2BJPQAPVeWzG3RfGuKM0zXiXxCwmT4GXBFh5OMn4WGKCIsRDBLMUUwawwxVbVmV+Nsul3Je31LKoxjJk3HseUxGXA9uUFnHmG8l+oKxLgwuFk4HBycLIh5ZUqAQQvsP1XPaoWOPjnHj8YuWXyu0KFIroCkO9FA7XXVk2A2QzjzSBQOkIJuiQKblBr3UqJtXulq2VY3RVnUC1eiBDRnqtC4KjTcIbZEL7+Sk9lKpt4j1qB5lVCtEMCTVRoaii5KNv0WTzrRB2LqIqxugxymjhLGJ9ksDV3ZWlFNCYiujoiBfYLQDhn81EOTVg9ggyBdwP2SAXvRJABYPZWjAnugLDYquzAjqk0agdVXpsgqOxoLIalKpAbYK8+wQTb7KBtYvVLVba6mArpqgLedldSC6RTVfiZjxhw/lGZfw/Mc3wuFxXKI/hzojD8psXZvdXQ/cLCj2UK3qPsuDC4zC47D/HwmJk4mUbTJMwRwnzC59Ha11B4UzOcrlYo4SPMsFBiQW+FFiIBEDszu682r1DBde/HbB5bhuKcDPwsEuDG4nDmPFiENzNE0ERG5APdgvZfAviPM8ywuYZRjYpk/DYKCCZImxuTLBLGW+2oGjFdLh+u033p9hAYX0usk7HzWrk3deu8U8ZZPwbJwszNo54GJjMMuGTL5yWZzcUDhY99K9gDF/ZkkhqXXgZNnmW8Q5dBj8pxcGJw8RbmhoYYtREDUHoV59AA6CsK031Vb19EgUcvVNjd1AVL2QNSCmtXZAPzsyo0AL177o0cL8XM+L+HsmzEZfmWbYbCYqKATBLnRGH5TYuzabr9TCY3C5hJE/B4qRiZBtMkzBGPUK6o5WBNqrwZub5XJxX4SbmeCl4h2MmPEQQxDyJdfos9Auvvj3gstw3EWXYnDS5cGPxMiKLFCEAcwBAgiI3+oPqwVxm7ot0+/GFw9QsxAi4Xx/wACuJc0zCDH5Ji45k/C4WVDNkTIyT8J4m5H2LuBoxX2Uw+amWOrol24zCeY0boqzUoV+LxVxllPB2Hw+IzeOcBiIzLliTBzxFg5LOKVC8zJM+yviLLocflWLgxMiL5SYaGA/wC2IGsJ6FNfY85tXfVIBZiti1fJVKk+ygwxdQhAZ3quSjKYVQYYQkbJArouTlHLVLAigp3V0OPlCmcuFyUFQLJMAdwFRxCEuAVMQSPuuUAROxBa5FWUYKijpoePPmwYWTMxE0tBKgMcRfQByvmnhLlUeLk43irFQj42OmzPgF6iGKMxRnzJA/8AVfS8fhPxuX4rCc3J8eVHK5gH5eaEh21Z142R5WMnyLB5ZCJfJhJUMmEwBhEIQzkaE3Ku+h5pFnSYSwWoof8AKjZIbAoaegUITzGzLTVULtoqbA26rTPooCoTauiJtnr7JAukilE9lQN/bobZbIJBUIRo6aGQEt6apY+amL/dNAYaqWmUmh4LHWgUxd2Cqk2Wq2ADLkoYtXsguQ9h7LRBAcM7K+Y6AIMtVTBgf0WrNcIHa6A7oDbUZaNbvRThy/ugz9PUdEhuU0al00q6XvRAAgBwzoZ2dTO4ADHRahJiNxyoMEUZ/JIGlkt/XRNTqWCAYXALqIDtZkgAWGrqYH+6oBg7lfFfH3I5Xwcrz2WYYY+Y4SYNYhWKE+XzDzC+gcaeIGU8FYU/iYvxGPmQvKwUEXzRbGI/lh666Ar4Xi8Pxx4o5mMZ+BxE6SC0pofh4eRCdITFTuakrphjd7S/x6nk2f5pw/jocZlWNm4WcLmWaRDaIWI6Fdj+GPEXDZrwBiuJMzhhkx4AxS8VBL+mKMAcvL/5OGGhK+W4vwL4pkSpccibl2JiiHzQQTzCYTt8wAPdeNxflmI4R4cyfg2OfL/FYuccwxxgieERE/DlwvqIQCe5W7McknT03P8AOsZxFnmKzXHRPOxEfMQLQDSEdAGC994K8Xf+VsFh8rjyLC/w+Ej4keGiihnRHWMkkiKL02DL6NlnDfhlkcGGynETMkxWYQtDFMxU6COZMj1cOwrYL5X4x5bgMp46GHy7ByMJJODlRxS5MAgh5jzOWHQBNzLpP/bshlmZ4TOMsw2Y4GcJ2FxEAjlxijjY7G4I0ZeveIHBeG4x4fikREy8bhxFNwkwaRt9J3BYD0XJ4d5WMp8Pslw1TFFhxPjc/mmExn//AEF7SKG72XH1l037dUfDri3FcJ8VYeYIojg8RHDJxUkmkUJLc3/lCS4PcartcQBEQQ4Gu66l8K4HD47xMy7CTx/oR5kBFDuBGS3sy7Zl4ogSb1LLfL9JiQS4U1LV1VpTRIrWi5qOmoS1aUJUz6UXq3GfH2UcE4TmxcXxsdMheTg5cXzx9Sfyw9T5OrJseg+P2RwR5flefQkCbLmHCTA9YoS8UPoRF6r4vk+e5nkGOhxmVY2bhZ8J+qXEwPQixHQr2/HQ8c+KmajFDA4ifIhLSoYYfh4eRCdooqdzUlfo4rwI4rkyJccmbl+IjMLxy4J5hMJ2eIAFdpqTVYvb6lwh4j4fN+AcXxBmsMMiPLngxYl0EcQAMJgGnM4DbrrnxJn2M4lz/F5tjS83ERuIQXEENoYR0AYL3DjDKsTwXwjlfCc2dB+Mx8+LMMcJcTwhmglQPqA0R7r6jlXDPhlkOHwuV4ydkeKzEACOZi50EUcyM3o7Ctgp1j2vt814J8WzwngZGWnIcIcCC82ZIiihnRnWIkkiI9KDQMuw2U5rgs7ynDZnl8342FxEHNLiZj1BGhBBBXXLxoyvLsp41kSMuwUjCSY8DLmRS5EAhhMXNEHYdAF9t8McsGVeHWTSTzc82T+IifQzDzfYhTOTWyfxycecHYXjTh+LCTIooMXI5pmFmj8sbWO8JsfXRddOAeKsXwfxVIngxfhZsYk4uS9I4Ha28Nwf3XbWBjHDrULqRkuBkY7xPweCngfh5mbCCIbw/Ft+iYerKZO2zPQkGzFB/sKNa8t6qiZqLk0gH2SITzOgAizOkEu4KDQbmNbqG2izvYGidBRVK0DpY6L0TxX4zHCPCsUnCzOXNMwBlYdjWXC3zzPJ2HU9F7tisTIweEm4rEzYZUiTAZkyZEaQwipJXUXjniqfxhxTiczj5oZBPw8NKP8A25Q+kdzc9SVvCbqV4/DOa5/gs/wpyHEYmHHzZoglwS4ifiRE/TELEHV13Gw3x/wkk4v4QxPw4fiiU/JztXlfR3ZfHPA/gT8HhRxXmEpp8+Ew4GGIfRLNDM7mw6OdV9nYPVitZXdIWDEMoACpqoe+ibDqsqmcBAgBhqapDtRaHuqMmGwvWiBDW3otvutFtPRXQ4zCAAow9KLkNblwVA1qmhxtuCkDVb+y1C4hYIOIQks4VytVqrlLVL1V9kGOW1LqMJ02W9dVM6DAgLVLKWuURVKkH5xLGzlPXzUIGDB9k2obBcVBPTuh+i01XZwqjVHRAAsCwFeqASYn/VaMIqBZHKDQm6CcWKCRX77p5Wo59EGEMXdBBrMk1LtVHJWj7phe7ugOUNZ3UIW0f9FOXYXKndnBBayBDM4U4BZ+yzCKszBaIqEExJqSvxM3zOacykZFlsyCDMcRLM6OdFDzjDSQWMww6xEloQbmpoF+7pddf+POK854L8XswzDAxQH42GkwfDnwc0EcvkFGp+YGoWsZulun1vBcEcOZfOjx0zASsVjInmTcbjj8abEdYjFFQeQAC8WX4lcFzcfDl8vP8OJr8kJMMQlvsI25fdl8I4n8WOJeKMvjwE+ORhMJMpNl4WAw/EG0URJLdLL0Zy910mG/bPy/ju5yjlu4a4XV/wAY8YcV4l5hL/LhoJUiEbNACfclfcPCrGYvHeGuVTcYY4pkMMcuGKK8UEMZEPsG8l8D8SZkeH8Uc6mkCKKDFiICKxYQkKYTWVXK9P18g8F+J84lS5+LGHyyRMAiH4iJ5hB15Ia+rLx/FrDfA44k5dBNinHC4DC4YTIvqjaABz1Lr9/K888VuOcT+JyzETcJhDF/1ZcEMjDw9iQ8XuvTOJTmWC8Q44eJsbBjMZh58kYmfK+YRQgQmjAfl6Lc3vtn6drcNJGGwkiRCA0qVBL2ZgB+i/NzzivJOGZXxM3zGThj9UMoxc0yLtAKlfEuLvG7NMyjm4Xh6WctwhJHx4mM+Md7QeTnqvW+HfDvirjaYcdLlmCRNirjcbGQIz0d4ovILnOP7rW/49Yw2aTsDnsvNMLEBOk4gT5ZiDjmEThwvpWReOufSMyljOpeGxOBjiAm/CkiXMgh3hIu2xuvVOCeD4OJuNv4Hi50cqVLE2KdMlAcwEDij7ll9lwPgXwnhpsMc+ZmOLAP0TJ0MMJ78sIPut5XH1Ukr6VKmy50qXNlRiZLmQiOGIWIIcFas13WZUuXIlS5MuCGCXLgEEMAoIQKAei1qHdui4NPxs4zSbBj8PkmWzJYzTFQRTTMjh5ocNJhLRTTDqXIEMOp6ArxsDwPw7gcTHjZuAl4zHRHnm43MD8abEdYiYqDyAAXyXxE4pzngzxexOZ4COAxTcFKgEE6HmgjlmEUan5oTbVescS+LfE3E2XR5fOmYfCYWYGmwYSAwmYNjESS3QLrML9Jt95h8TuChj/4fDn2G5xFyA8sXwgf/NuX3Ze2CLmAILwmoIsey6Pud12o8Jcbi8b4Z5ZFizFHFBFMlS4orxS4YiIf1HkplhqJLuvjPjVjDivEvGS3f8NJlSR0+QRH3iK5OHvBjijOpErE4mGRluGmQiKGLExHnMJsRBDX1ZfmeKURl+KedREAmGfAWO3JCy9ryviHxX47xPxsqxE3C4Tm/wCpKghkSIf/AGIeL3K6d6T7fheL2F/A8XYLLYZ0c84PK8Nh/iR/VGRCan1XZfL5AwmW4TDQ0hkyJcseUIH6LqnxfBm+D49mSeJ8dBjMbIjkifPl/MDCBCRYC0J2de4cX+OGZZjMm4Xh2UcuwjkDERsZ8Q6aQeTnqs5Y2yaWXT7fnfE+R8MS4ZucZlIwv5oZcUTzIh/LAKn0XUT+Jx4fiD+KYWJpkvFfiJRiGoj5g4XsvDvh9xZxzOOOly4vgzIvmx2NmEQxnoS8UXk68fg7g2HiLjyHh7Fz45cqXFNE+bJAcCWC7PuQL7q4yYpd17Vk3jtxBJzOUc4lYXF4KKNpsMuSJccMJNTCRqNiuw2HmycVhpWIkTBHKnQCZBELRQkOD6FfNMH4E8J4aMRz5uZYsD8kc6GEH/6wg+6+l4eTKw0iVh5EEMuTKgEEEEIpDCAwA6MueVl9NTbkcMg2vTZR2Y+Suv6LCoGtloEirlYNST/Rfl8S8QYbhrh7F5vi/wDp4eB4YNZkZ+mDzKs7Hy7xz4z/AA2Gl8K4KY0ycBOxphNoLwQef1Ho26+d+GXBMfGXEcMM+CL+GYRpmLjFOYaSwd4vsCV6/MjzPi7iYxtFicyzHEWH5o4jYbAewC7W8GcK4Xg/hrD5Xh+WOYP9TETgG+LNP1HtoOgC7X9Zpj2/fly4JUkS4IBBBABDDDCGAhFAB2C2IqsKhD2/ZIDB/Nc401+YOGWtL1WQXNbapFbaqh0NbqY6aK/2j1SLndUTAHutVBO6BcJLvU1VDTdB3Pmnv7Iv2QQNHCWAJJNN0NQJQLaCyrVdRL1ugnQdkFTQhT1qpjopqA6oF/5QVI7EqQeDs5o97srS+qhC9qUUdXNVyUM7mr27qYsbtupu/wC6Wc3KA5QA7lRJLsnloK9EP1uUE1UNsB6rdSRoj6WYCiAqCHsovf8AspIoKIejsbKA53Bfsm4LX1Ua9zeig1wbboImtzuoDz6KLt9igObC3ugXYA67L554oeHMXGeHw+My+ZKlZphoTAPiUhnSyX5SdCC5BtUhfQw4I0VXm0Vl1dl7db8m8EeJMTmHLm4k5dgoATMnfEhmxEfywg182C+e5fl03M84w+XYX55uInQyZdNSWB/VdveJsd+A4VzjF2MjBTon68hb3Zde/BrASZvGkea4tocLlOEmYqZGbQluUH3J8l1xytlrNjsZlWEweV5fIyrBmDkwUuCRywkEwsKONCb+a+P8X8MST455RisbLlnLcxME+ZFNb4ZMqE84iejNDCS+hX5+K414g4f4dw/FGAhlA5/mmKnzfjy+cckAhglwdAAIrHRfk4TLOO/FvFy5uLnRDLpcRMM6bD8PDy3vyQj6j2fqVMcdXZb9PfOMPGjK8nkxYHhuGXjsXDDyicA2Hk/+I/P5MOpXwWRDPzrPJUM6aYsRjcRDDHMiqTFHExJ8yvZeKslyzCZ9h+F+G4JmYYqVH8KfijWKfPNDBCBSGGG3d3NFxwcPzOG/FLLslnzYZ03D47CiZFDYmIwREDoCW8lvGSTpK7AZN4WcI5KYTKyiDFT4P+9iyZpJGrH5R6L3CXDyRwwiFhCQAAGYbLrv4u5vnmaccZhgcGcbFgcrgghigw/NyQEwiIxxcu73OgXm+DXHWbR8RyeHcwxU3FYTEwxGSZsRiilRwjmpEa8pANOy53C2ba39LwnliDxhz2HWCXigP/2AX3ylXXwTw6jGH8dc9lf/ANIsZAPKZzfovvdHpspn7J6Q0LBjqowi/wCqnfp5XQaFwsq9B8T/AA7PGuBw+JwM2XJzTCgwwGYWhmwEvyk6EGoPUhfLcl8D+JsXmcMvNYZOX4KEvMn/ABIZpb+WEGp7sF2QvqzL8/PsX/D+Hs0xpcfAwk2Y+xEBI91uZWdJrbp7hsvmY3OJeX4Q/EmTp4kyi31ExMF3EyXAYTKcsw2T4OOAw4GTBJMMJqKXI0ep811w8G8uk4rjqDHYoiHDZZhpmMmRxWhYMCexL+S9ixXG2fZJw/8A835fDKH8dzifHF8aXzAypcAglQHp9Vv9q1nN9My6efx3wvKmeNuR4nFS5Zy/MopcU4zAOR5Q+cRPRuWGEl9Cv2OL/GjKcjkxYHhuCVj8XAOWGbDC2Hk9m+rsKdV6Dh8Fx54vYuXMxM2L+HS43E2ZD8PDyiaHlA+qJtnO5X4/F2R5ZludYbhbh6GZmOOlRiXicU3zTp5p8OACghht3dzRXUvtdvWOfE51nQjnzoo8TjJ455kVSYo4qk+ZXaPJvCnhDJBCYMpgxmIlgPPxZM0mIa8p+Uei69zuHJ3DHiPl+TYmZDNnSsThTMMP080XJEQNwHZ+i9w8ZM3zvM+OMZluAONiwWWSoDHLw4jMMMUUPMY4uXuA52TLvqJHYaXDycsIHIIWADMw2XwHw0l/D8cM9hb6Pxrf/oFxeDfHubjibDcO4/FTcXgcUIhJ+NEYopMYhMQ5SasWIZeRwNEMP/xBZzKcD4kzGwD1MX6LOtbXe33t6XWW0UASwTUBc1ZJ7GqQGiqtGt9EAEa1RQ7u4cLrz448WnMc7lcO4aP/AOLl55p/KaRzyLf+oLdyV2HhFQWL6Arrhxl4V8Rf8+Tocuwc3GYTMMRFOlYm8EvmLxCYfy8rm9xZb49bTJ7X4IcE/g8GeKcdK/8AkYiEwYKGIfTLtFH3isOj7r7M5YvTsuDCSRhsJIkAQASpcMtpcPLCGAFBoKWXMLqW7pIRcEjWq2eoWAwotAMC2qbGn9kjpR0OLm4SLA1VCCKutAUNQhuvZRFeqo0PRQFSo7KBoqLQIArUOnYJ2e6CN70UQSgMCnUoLSir0r1SsxP3QNindA3Ue6C8lIZ9FIPEI1CiOYu7rTdKijqIXIZ1s3klw9h2STVjVQ1HkgzT/aUMBVbZ1VGtEGTC+rPdQu1U3CeUuaCtwyKwx9VB2YMmhH0+ijQIgblLlZcMy2bfZXU0RWRSuymBsQ9ClvlDVCAH37IIhnOlkG3RJDVuokgdVB6d4oYk4fw1zyIUMciGD/7RwhdaMuz/ABmWZPmuV4TkhgzMS4J8bHn5ISTyjoSa9l2g8RcsnZt4f53hJAMc04f4kEIFSYCI29ISus3BeW/xjjbJ8CQ8E3Fy+cfyg80XsCu3H6Zy9u0OUcNZfK4PynJswwWHxUvC4eU8E+WIgJgDksdXJXqHil4iyuGMBFkeTTIBmsyDliMugwkBGwoIyLDS+y9x40zedknBmb5rhSBiJEgxSiR9MRIhBboS/kvjvAXBE6Xh5nHPEuDxOKkSj+IlYYjmmzg7xTogfqArEBeJn2fOP9q3+R7Z4R+HpyPCQ8QZtKP8TxMH+jLjFcPLOp/mi9hTUr0XjdpPj9KmGg/G4OI+ktdgstzXA5zgZeOy7GSsVhplpkuJx2Ox6Gq63+K2IOF8W8ViIbyosPH5iCEq4229l6j6fgcyGQeO2d5biYvhys8kSZkiIlgY4YaDzaMd2XuGXcH8P5TnE7NsBlUiRjp7802B6PflDtC+rAL0vxj4bnZrkmG4ly3nGOyv/VMUFIjJJ5nHWE/N2JX63hx4i4XjHL4cNipkErOpMP8ArSrfGA/7kG/Uadlm+twfL+HcQMH/AMRE4O0MzM8TJP8A7c4Huy7FQ3epK6r5njDgPGjE4uEt8HPDGT0E2q7UkARmtiaFXOejEHXRT1Fk20us3ZgeywtPaq9W8Sp5w/hvn0YJD4Uwf/aID9V7R19l67x7l03OOBM6wUiExTo8MYoIReKKEiJh35WVntHVvLOIMZlOVZtl+E5IYczlwSp0xvmEEMTmEd7FdpMi4ZwErgbKMmzDBYfFS5GGlxRy58sRQ/EbmJY6vEV1e4Syw5xxflOX8rw4jFy4Yh/LzOfYFdreLc1m5Jwjm+a4dhPw2GjilPYRWhLdCfZdOT+RMXpfib4iSOEsviybJ45YzaZBygSwBDg4CLsKCLYaX2fw/CHw+iyrDw8SZvKP8RxMJOGlzPqkwH8x/mi9gepXq3APBGJnSp3HPEuExGMw8k/iZWFI5puKLvFNIP1AB4gPzNtf7tleb5fneAgx+WYuVi8NMtMlxOx2IuD0LLN6moe3X7xFaR46SZht+IwUZPlB+y+gyc0h4e8fMywmJPw5OfYWUZUZLD4kIaEefLEO5C+ZeMc4yPFTETofqlS8PEO4gBX0zxh4cm57w1huIsuEX4/LR8fml/VFJLRFusJaL1Wr6iPcsDwfw9ledz85wWUSJGPnPzToQaPflhtCTqwC+IZXiRgv+JCZGYmhjzadKP8A7iKH9Qvpnht4jYbjDLYcFjZkMvO5MDTJZp8cD/uQfqNL2XxXiXF/w/xnxuMBb4Gc/EcdJgKmMu7KV2rAcAFZNA9CtRHmiLbobQsubQsbq8hSgURQlyfdPbVCPkXjdxrjMlwmDyPLMTHh8TioTOxEyVFyxQywWhhBFQ5B8h1T4J8Y5ln+Gx+UZnPjxMzBwQTZM+YeaPkJYwxHVizE7lek+PGFxErjyViJkMXwZ2CliVGbHlcRAdj917z4FcMzsryDFZ1ioDBMzIwwyIYhX4UL/N5k+gC62SYp9vrIDAJFCTW6gC9VD6jQrmpBstX3WWckuOy0NB51V0EWIutAVWQ93C0adVQmwSD81UfUWSHub9FYEh2rqpTs9EatVUPXTqnsFMGZlPvs1UFRyxZ1V091UYOzbJ0qgja9O6nLOrVVh1KAdlN1RYq1ugfNSCa/0Ug4Baor0QQxqtEEsVMW63dY0Mt8prZIpRvVOoTcVFU0MkctCVMSeqiOtvdPKHt7qDLFvNRanynzWh3QzasroZo1FEdVoihNO6mLaKDIcuG0QRo5tZaIYdL3Uw/ogyA1WZZZwt8ugQzHbdRWSCHqCFQtR2rdaQQ4oLIMm9GXomUeF2VZJx3HxNg50cMDRxS8HyDllxxOCRE9mJYNR7r3xqsdEHoyS2Djn4eTiZMcjESZc6TFSOXMhEUMVXqD5LbPC7JJoSxdWjeig6++IHD2ceHGenP+GMVPwmW4yP5hJi+WTMNeSKGxhNSH6jRfMs6znHcQZvPzPMpwm4qe3PEIRCKAAUFBQBdxMxy7B5tl+Iy/HSIZ+FnwckyCLUfodQdGXWjiDwzzLJOOcFk8qXMxODx8+GHCTxD9UHNURbRQh37Ou2GUvtmx2ZwUPNlOFgmQiIHDSxFCQ4PyAEEbLrT4jcI4rgPimDGZXHNk4GfGZ2DnS4iDJiF4H0I03DdV2dEMMIEENBCGDbL8jibh3A8U5Dicqx0DQTQ8uYB80qYPpjHb3Dhc8MtVbNupUGKxWbcQQYqfGZuLxWJhjjiZuaOKIVp1Xc787PWxXXbgHw2zbDeJkMnNcJFBh8qj/ERzW/05hH/T5Tq5Y9gV2Idi9D33WuS7MS4GimHNqyQbIdiaM3uuakjV2dVTR1VuG3U9b3Qei5d4W5TlXH3/ADRhJ0cEI544MFyDlgmxAgxAvapLNQm7L3edhpWKkxyMRKlzZMwNHBMhEUMQ2INCFsMCDVP1UBqru32aDANy2FAF8B8ReHc28Ps9PE3C2Jn4PAYuZ/qQyIvlkzD+WIWMBuHppsvv4hL7Lgx2AwmZ5fPwGNkwz8LiIDBMlx2ihWsbqpXTbPM8x/EWbTsyzOcJuKmgCKIQiEMAwAAoKBdw8nh5siy+GIA//ElCIEOD/pwuutXFXhjmWRcZ4TKsNLm4nBZhPEGDniF3BNYYmtFCL9KrtDBLhky4ZUDCGACCFtgGC1nZqaSR1j8TeDcRwNxPBj8rMyTl+Jj+LhJssmEyIxUwOLEXHTsV6TPxmLzjOosXiZhnYzEzxFHG1Y4yb06rt9xJw/geKMhxOU4+EmTOHyxwh4pcY+mOHqD+o1XwjgrwzzXDeJ8rB5phIhhcsjGJmTuU/DmgH/T5TrzRNTodlrHLrtLHY2EGECEj5gGPeym69GS5L26qqLVdcWkbgghHnVId26JMJDE2Oyo8TH5XgczlQyswwWGxUuGIRQwYiTDMEJ3AL1XkiGGAQwwgAANCAGAGy1fyVoQgBX+qm2dJFjX0SznyQHmOq31eqA2mm6bltFYGhuXSLIFglhbZUaAu22ibXL+aHYOFUFCrAiyt1WASaedVRFTE3Ctq6aKNtT2QRqKBVXqq9FctHeiCF32V/dE7KY7II2Rp9k2vZD2pRBP3UqykHHysHfyUBW4HVTPrVItbVZGWqqmxqtEB6UKC1f1qgzy9FNSgTcWVqDbsgG3KjQOUliG6pbVuqDLVvQJA6P5pLt9kGtDRkBysK6oABqtN6K0soMcrUvsVk6/cLZFaMgBQZreyCOtQtEVIHqst7CygyXoXUdX9Vpmi+Y0WbV+6iwAg9W6It+iT6oA5anRBEADool7U2dUVAQRVAIHU9kBpuoAPQNsoEsSLKhirptdQI5gGJSDV3fRZd3Y6pDHRBrokEEhZHc0T0uqEumEMXatkaMpxysL7oUm7bJsDshgwJHukivkqgJutCw+yAKCiqs7+aCo4pVWlHbqrT9lVNdEAC5pdaJeFnUB/gKaxIQ2uU692SHu6AKMDTVa2YVVAxhbqXDouz0Wv0UxOqA0ULbD7LWpGyiDqroAtu6QC1GaxSQBpo6m900KgolqbBGtU9dlRfZI6eiAXDrQZ+iojdau1PRZBBKa6WVg0VE0dDuS1030QQFEohFVG43QI6BNdUdU1oUDpQIbfunRZqHQVGcBD/wCVoDVZbV0E6kglrspBgt1fdTFuqdhR+yqNqpoFhWiNRoCtMCFkvZBN0uEhjcOpq3VYfsgCKE+yju9N0kEioVYGiCog39lqqyw2qgDo9KIDnRaqX2URtbVQZavVCS5LaIbzKgxE1ghrkhbIDlqOsxOR0UGInpv1UP5kux1si4Yi3sorDN1ULueySwtrZwjWygKvdL0c2WavVk9vRQRd3BfdZYbeSf7dTjQoEHWqgQBTfVALne2qQB1dA0PfdO4EJUzWCfy2VCDVjokUJp2WezPZa7+ZVPau5STRlGlB7qA9wiBrG3dTtQmpNFoDoioAsyoiGPTuoORUapZzQFXL5uoAOS4CeV6pIrQUF9VAdFRdA3ZTF0sQXDJq11dCerOrqkODRldkARcUBVV9eyba+ig2qotWfRWlbKJCv7dAncWUWFvRSG10Co0KCvdQ63QkMQ7XsgnH5Rda0/dZF6eaTdhTdUIt9Knctqp3symYgoHmAVWyq71TrRBWUxo5UfRQNa2QVQligp0QZOvVTMQVKFUF5t0UkAEVUgBWhKGpcpvZT2GqC0UX0qFU1Q+uiCZg1youNE/3RVLoM9dUgveyh1SxBQB7ui/1BaZhZFNkBbsiwP6pB/3DyVQKDNQb0KDRk1cqUGSARXRZL6d1vRnr0WSLrIwamyyQACX8lo3QbM2ylGadiEOXa4SbAALDUq6ighiDfolmZvZJ9TuoudwoAX/RRoKa3Qbq1cWQQFy4botAl6eboszg+SQYSWDoEMYU6MTRZ6rVXoyo0D6qoAxeqhr3Taj1VQtQeygCId/JABMTm260BV2cKi61fdDP0WmJOqWpuOqsGR1c7JAL7bpbf2QOgVFTcnsmm90gAKru3ZBXV7bJZnIIJKgDoqC9lFhX7rXLshidUFyh2V2ZTB9aJ5QxdAWdgpqvqhg9XWmaoQDbproq91BA6LI6szJBpVDACg7hIHVauOqy1GISKEqgFDSy2L9lmF+y1clkDR0XJa6AKOy0iLUVR5FI3sUs5D2RQ9AblR1UPppVTF62CIFUVvurSiKmUpgdQpAvRAIR3PZNAKoE/wCEKeiqFBU08lNRRNKKJ/ygquymLMVWsWVR0AbhIsh/dQqAzgoEnVZfzUWcUfum8KUBYEH3WfNJCjT7rIyRXrssl2u4K1et1k10spRltNEUeoSSXJ6qLvVZoybLJDirgsl7B7oqRoH8lFZcXBYILpoH69Va9GQZd70QOrBaenVBBqVAiKqt9VAPzGrtZILat5IEFgGDrQrR1lrMaph1oFRoCgTTmJ8rIB6VCdCFUIDgOt2KwCGDLYqHZUBc7LQBBYo0YJam60J+iRo49FfdRHogrnslg9lMxsoV8lQa0utN1dTdA6KQmyAS4A/RV+6qQugh2VzMXos3NbJs0NkExOrLTsGWQ7gvXqkmjXQQJ2S71QK6e6igiWcIhfVLGK6SqI0CCXPZRNHAdV3qyB1stB3pos0CRT90DeyWAD6lD1VS4CI0Duh91VNlGyKA7K3VfVV9Loi82VZvugBlWP2RSeZ6UUoGikA47K1rZNz1QBdAhlU1dFbqNbe6CoaqJqj5gyub0QNHoqp/ygk71UED5J0Q5fRDh2QLOUMf7Kjq/wB1Bv3SgiOzILarRelFmIFnaqyC2qy1aLTVFSEGrkaqUZLh611IWSagnVaLP1Rer+SzRgkhlk1WzXY9lklqOosZiFf2Voam2yT+qy5oGvV0BRt2syRV/wC3RcOQGsj6rFQapukH5th2WC41WqoEGra9VqH6kalvdJs4uqHTRytM8SBylqXSLbqo0AxDLWldOqxb91oRCI1uqHQkF/1SbX9Vlnq3RadqBaD/AG6Q5Adllw1VA1BKodWdQLW3SItqhJpaqCetkHQqAS3LXUoC3VV7o2FkaPqg1/ZQWanmoVoVEtW6A16pFipvRID1dBD7qEL1OiuWrlI1SAFOyn2RV20VVgbl1QkuGQQ9wFE3qHSAyCerOmGjhZ9m0WjUWqgX08nTrosghymp7IH9kDuoRmigXbdBF3BKlav1UKmqDVXqgliTVRNnKjTVAN0B6spRBNVICgV/ZRTzQCfJNjXcJcsh/luhwGqgXa6nqh3qQ6TWt90E70CQQ2iG8lB2qgiaWVQqLip80EuOgU2FqKPRDG6nJYfdAFyomjAqJc0uj7KCcNUrJLN+yiH/AEUSzFZBau6yX7JNvsVlmLvqygmqfRYZqlh1Wy1OmywSVFBLkIajiimYMAyyfmiBceSgKun8t1Ur7IHb3UEXB0WgCxTe21UgN5DRUL9LdFFqg0RDr+q2P8KlVAAPZPn5IapokFolpGg4f9EvUMEX/dPLQbXQa1NU1JO+qIaB7J83VEAFp7gfdZuEtShfotBFWUCxcugODSy0dKsgDoHVRTOOqme6CNrLL12C0blyrRh6oCt90iHqmo2dGqCDipU3NV6BJdXQVQDMpr1SS1E2FFQdbrIDpd4lA02QQ3aqCQqlWe6gXrZBczmvZlUsadFOp9NggexYJJ5TRYp1SCxbeqBJpXfdWoDoNL0dFtXbRBt37pqNFkbsoE7WQa5lWJZZ1QauSaIF+qlOdj7KQAGqn/tkV8ik6VUCzOoM+iQS1T2RcWZBEMTRH5W1S270Qa3QOlBVWimPtooFjoGQBFWP+EkBruFXHVFyXQJrayCaFD081XLXUAX6pB0LBRFqss3LDRShiZiarBJJbdMWtkHRQHV/RBqX1US179UflfyclZGYiQaC91mKjE+TLRWQ7OUaUT8zdFlwGDJ1eEBlByX9lEZArRluEACreSy1gCtCrnZAAGrgutDuxVRho5WgCbUVA2y35h0WYjyqnpf9FYlTNULQAu4VUBLKiFDai0LdkflSzjrsFQ6Ur0Uwb+6KAoaKvdUNLKNQhwNPZIGqoSQGUT1cKJqgBuiDQFauh9aq1p2S1vQoMvuUjfqogsmlnQQF3URR1GgJqgVYJoVgq1PNIcQllCqugAa6qIrotWWa7IIEVoERMW1U9SVWhfRBE3/RTUG6HD01UTogtK06JWQbDZPZNi1287oDvdJ6sslgFNjX1dkA1cXQLdeynF3TY1egqmsQcCqPy6OoGlSrsWtGooFtEUdynTzQBD1ZSi5NlJ2F3/ZQNd+6HWgDsoIhy7+SehugUpWih/dEDetldvJQIal1MT3KBe2jIobAhTdaIIFKhAvTqjQ3SeyCCLugLa33UxJ/qp6NRDkA777KCehNwosCxudVaUF1k36Ms0BJqKrJIbqtBqN3WYhylQFDRZfbei0aVCwXdza6yoMQIAJqjWlIVFw+6Ln7hBRROWoOygSTso0LK+k9ECGtQpAu1HGiAW8zZTlh1KDW1XTDrQ+aAaUrpdX0611qqN0Bs/ZLbe6h5Ju/ZVDZiTrVaD0epQxOiQ9KrUGganpcBQLoBe32SA1lRMwfZL0QbVFUhmI90ExYJL2GqN2SCHDhUVi5UwZRrUWVYD3QIcXVrQqFneqQGZAWuka7dVXrusnuUEfPsqtHUSW2IVp0VE76JANNFkmq0Sa7oInmDuiqn3qg7aIE3NPdBNGPZL/LQLLaP1QRpcFABboosapDUQDbHo6dEAOq5dlBXrRxuo7up6sbhAudX6IJqItET9ks1qIeo6oEMaIJh5lpv2dBp1QRL0JaiRQILEHVx6KDUfyQbhjDVbzUs8oNfupBkOWcv1TCDzXUpQa8vNIupSoqg9Sm8QKlIC1FEBx3ZSkEXhoFXPVSlAanohi+ylKUBrb6ishjCw91KUA/N3aiLg+pUpRYyQ4sGss0BZSlAOKovFTdSlBk0rvZT77KUghX5nJZaaz+ylIEhiO/utULiilKlMJG5dlqwG7KUtI07AkaLk0Bs6lKwAFzdNBEbqUqLyZQLkdVKQLt2U1VKVCC0NbpDUo6lIMn7LRsN1KQVxWqnL9VKQTOFWClK/YIWqbqsWegUpAFjqkggVdSkGT8t0kHmPVSkBYDtRFSHupSURrcI5nUpQBuAQ1EczXUpBqFiGNTZApEpSBc83KFGotWylII0FbIAep0UpBogA6+qlK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研究态度和目的端正</a:t>
            </a: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研究的问题有重大价值</a:t>
            </a: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研究团队能够把握研究前沿</a:t>
            </a: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4.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研究思路清晰</a:t>
            </a: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5.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研究框架完整</a:t>
            </a: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6.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研究方法科学</a:t>
            </a: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7.</a:t>
            </a:r>
            <a:r>
              <a:rPr lang="zh-CN" altLang="en-US" sz="24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研究成果有创新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。</a:t>
            </a:r>
          </a:p>
          <a:p>
            <a:endParaRPr lang="zh-CN" altLang="en-US" dirty="0"/>
          </a:p>
        </p:txBody>
      </p:sp>
      <p:sp>
        <p:nvSpPr>
          <p:cNvPr id="4" name="下箭头 3"/>
          <p:cNvSpPr/>
          <p:nvPr/>
        </p:nvSpPr>
        <p:spPr>
          <a:xfrm>
            <a:off x="611560" y="476672"/>
            <a:ext cx="8208912" cy="115212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规范的</a:t>
            </a:r>
            <a:r>
              <a:rPr lang="zh-CN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课题论证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应符合以下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特征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问题一：闭门造车，没有把服务现实、解决实际问题放在首位</a:t>
            </a:r>
            <a:endParaRPr lang="en-US" altLang="zh-CN" sz="3200" b="1" dirty="0" smtClean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论证缺乏解决真正问题的意识；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为作课题而申报课题。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    只有您申报课题的根本目的是为了解决实际问题的时候，论证才能真正落到实处，也才有研究的根基和前提，才能清晰呈现您的研究目标和目的、研究价值和创新点。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问题二：材料贫乏，缺乏对前沿问题的准确把握和深度分析</a:t>
            </a:r>
            <a:endParaRPr lang="en-US" altLang="zh-CN" sz="32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endParaRPr lang="en-US" altLang="zh-CN" sz="32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一是缺乏对此领域研究前沿的把握和分析；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二是缺乏对现实实际情况的把握和预判。</a:t>
            </a:r>
            <a:endParaRPr lang="zh-CN" altLang="en-US" sz="2800" dirty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矫正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对研究现状的把握应该</a:t>
            </a:r>
            <a:r>
              <a:rPr lang="zh-CN" altLang="zh-CN" dirty="0" smtClean="0">
                <a:latin typeface="宋体" pitchFamily="2" charset="-122"/>
                <a:ea typeface="宋体" pitchFamily="2" charset="-122"/>
              </a:rPr>
              <a:t>建立在全面了解和分析该领域研究前沿的基础上，同时，最好能在掌握情况的前提下，对全省、全国及至世界的经济社会发展走势有基本的了解和判断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301752" y="228600"/>
          <a:ext cx="8534400" cy="11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3">
              <a:lnSpc>
                <a:spcPct val="200000"/>
              </a:lnSpc>
              <a:buNone/>
            </a:pPr>
            <a:r>
              <a:rPr lang="zh-CN" altLang="en-US" sz="2800" b="1" dirty="0" smtClean="0">
                <a:solidFill>
                  <a:srgbClr val="C00000"/>
                </a:solidFill>
                <a:latin typeface="宋体" pitchFamily="2" charset="-122"/>
                <a:ea typeface="宋体" pitchFamily="2" charset="-122"/>
              </a:rPr>
              <a:t>问题三：脉络不清晰，论证混乱缺乏内在逻辑</a:t>
            </a:r>
            <a:endParaRPr lang="en-US" altLang="zh-CN" sz="2800" b="1" dirty="0" smtClean="0">
              <a:solidFill>
                <a:srgbClr val="C00000"/>
              </a:solidFill>
              <a:latin typeface="宋体" pitchFamily="2" charset="-122"/>
              <a:ea typeface="宋体" pitchFamily="2" charset="-122"/>
            </a:endParaRPr>
          </a:p>
          <a:p>
            <a:pPr lvl="3">
              <a:lnSpc>
                <a:spcPct val="200000"/>
              </a:lnSpc>
            </a:pPr>
            <a:endParaRPr lang="en-US" altLang="zh-CN" sz="2500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框架整体轮廓和脉络不清晰；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表达不集中，让人不得要领。</a:t>
            </a:r>
            <a:endParaRPr lang="en-US" altLang="zh-CN" sz="28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  <a:p>
            <a:endParaRPr lang="zh-CN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镇">
  <a:themeElements>
    <a:clrScheme name="市镇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镇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镇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773</TotalTime>
  <Words>1882</Words>
  <Application>Microsoft Office PowerPoint</Application>
  <PresentationFormat>全屏显示(4:3)</PresentationFormat>
  <Paragraphs>142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市镇</vt:lpstr>
      <vt:lpstr>    </vt:lpstr>
      <vt:lpstr>幻灯片 2</vt:lpstr>
      <vt:lpstr>幻灯片 3</vt:lpstr>
      <vt:lpstr>幻灯片 4</vt:lpstr>
      <vt:lpstr>幻灯片 5</vt:lpstr>
      <vt:lpstr>矫正</vt:lpstr>
      <vt:lpstr>幻灯片 7</vt:lpstr>
      <vt:lpstr>矫正</vt:lpstr>
      <vt:lpstr>幻灯片 9</vt:lpstr>
      <vt:lpstr>矫正</vt:lpstr>
      <vt:lpstr>幻灯片 11</vt:lpstr>
      <vt:lpstr>矫正</vt:lpstr>
      <vt:lpstr>幻灯片 13</vt:lpstr>
      <vt:lpstr>矫正</vt:lpstr>
      <vt:lpstr>幻灯片 15</vt:lpstr>
      <vt:lpstr>矫正</vt:lpstr>
      <vt:lpstr>幻灯片 17</vt:lpstr>
      <vt:lpstr>幻灯片 18</vt:lpstr>
      <vt:lpstr>幻灯片 19</vt:lpstr>
      <vt:lpstr>矫正</vt:lpstr>
      <vt:lpstr>幻灯片 21</vt:lpstr>
      <vt:lpstr>矫正</vt:lpstr>
      <vt:lpstr>幻灯片 23</vt:lpstr>
      <vt:lpstr>矫正</vt:lpstr>
      <vt:lpstr>幻灯片 25</vt:lpstr>
      <vt:lpstr>矫正</vt:lpstr>
      <vt:lpstr>幻灯片 27</vt:lpstr>
      <vt:lpstr>矫正</vt:lpstr>
      <vt:lpstr>幻灯片 29</vt:lpstr>
      <vt:lpstr>矫正</vt:lpstr>
      <vt:lpstr>幻灯片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编辑喜欢什么样的稿件？</dc:title>
  <dc:creator>Administrator</dc:creator>
  <cp:lastModifiedBy>Administrator</cp:lastModifiedBy>
  <cp:revision>257</cp:revision>
  <dcterms:created xsi:type="dcterms:W3CDTF">2017-05-25T08:28:58Z</dcterms:created>
  <dcterms:modified xsi:type="dcterms:W3CDTF">2022-03-23T00:05:04Z</dcterms:modified>
</cp:coreProperties>
</file>